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1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ink/ink1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38" r:id="rId3"/>
  </p:sldMasterIdLst>
  <p:notesMasterIdLst>
    <p:notesMasterId r:id="rId5"/>
  </p:notesMasterIdLst>
  <p:sldIdLst>
    <p:sldId id="256" r:id="rId4"/>
    <p:sldId id="257" r:id="rId6"/>
    <p:sldId id="258" r:id="rId7"/>
    <p:sldId id="261" r:id="rId8"/>
    <p:sldId id="259" r:id="rId9"/>
    <p:sldId id="264" r:id="rId10"/>
    <p:sldId id="297" r:id="rId11"/>
    <p:sldId id="268" r:id="rId12"/>
    <p:sldId id="283" r:id="rId13"/>
    <p:sldId id="269" r:id="rId14"/>
    <p:sldId id="265" r:id="rId15"/>
    <p:sldId id="282" r:id="rId16"/>
    <p:sldId id="272" r:id="rId17"/>
    <p:sldId id="323" r:id="rId18"/>
    <p:sldId id="333" r:id="rId19"/>
    <p:sldId id="274" r:id="rId20"/>
    <p:sldId id="275" r:id="rId21"/>
    <p:sldId id="276" r:id="rId22"/>
    <p:sldId id="322" r:id="rId23"/>
    <p:sldId id="279" r:id="rId24"/>
    <p:sldId id="280" r:id="rId25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y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6015" autoAdjust="0"/>
  </p:normalViewPr>
  <p:slideViewPr>
    <p:cSldViewPr snapToGrid="0" showGuides="1">
      <p:cViewPr varScale="1">
        <p:scale>
          <a:sx n="68" d="100"/>
          <a:sy n="68" d="100"/>
        </p:scale>
        <p:origin x="-126" y="-90"/>
      </p:cViewPr>
      <p:guideLst>
        <p:guide orient="horz" pos="2107"/>
        <p:guide pos="3840"/>
      </p:guideLst>
    </p:cSldViewPr>
  </p:slideViewPr>
  <p:outlineViewPr>
    <p:cViewPr>
      <p:scale>
        <a:sx n="33" d="100"/>
        <a:sy n="33" d="100"/>
      </p:scale>
      <p:origin x="0" y="-1997"/>
    </p:cViewPr>
  </p:outlineViewPr>
  <p:notesTextViewPr>
    <p:cViewPr>
      <p:scale>
        <a:sx n="1" d="1"/>
        <a:sy n="1" d="1"/>
      </p:scale>
      <p:origin x="0" y="126"/>
    </p:cViewPr>
  </p:notesTextViewPr>
  <p:sorterViewPr>
    <p:cViewPr>
      <p:scale>
        <a:sx n="75" d="100"/>
        <a:sy n="75" d="100"/>
      </p:scale>
      <p:origin x="0" y="-2904"/>
    </p:cViewPr>
  </p:sorterViewPr>
  <p:notesViewPr>
    <p:cSldViewPr snapToGrid="0" showGuides="1">
      <p:cViewPr varScale="1">
        <p:scale>
          <a:sx n="66" d="100"/>
          <a:sy n="66" d="100"/>
        </p:scale>
        <p:origin x="3173" y="72"/>
      </p:cViewPr>
      <p:guideLst>
        <p:guide orient="horz" pos="281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gs" Target="tags/tag14.xml"/><Relationship Id="rId30" Type="http://schemas.openxmlformats.org/officeDocument/2006/relationships/customXml" Target="../customXml/item1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4766.84 7320.96,'143'18,"-98"-18,-36 0,9 0,-1 0,1-9,-9 9,0 0,0 0,9 0,-9 0,0 0,0 0,-1 0,1 0,0 0,9 0,-9 0,0 0,9 0,-9 0,9 0,-10 0,1 0,0 0,9 0,0 0,9 0,-9 0,8-9,-8 9,0 0,-9 0,18 0,-18 0,0 0,-1 0,1 0,0 0,18 0,-18 0,0 0,9 0,-9 0,8 0,-8 0,0 0,0 0,0 0,18 0,-18 0,26-8,-26 8,27 0,-27 0,9 0,-9 0,18 0,-19 0,1 0,9 0,0 0,0 0,-9 0,18 0,-19 0,10 0,-9 0,18 0,-18 0,0 0,9 0,-9 0,8 0,-8 0,0 0,0 0,0 0,0 0,27 0,-27-9,26 9,-26 0,27 0,-27 0,17 0,-17 0,9 0,-9 0,27 0,-27 0,0 0,26 0,-26 0,27 0,-27 0,27 0,-28 0,19 0,-18 0,0 0,0 0,0 0,0 0,9 0,-1 0,-8 0,18-18,9 18,-27 0,26 0,1 0,0 0,-18 0,-1 0,-8 0,18 0,-18 0,0 0,0-9,0 9,0 0,17 0,-17 0,27 0,-27 0,27 0,-27 0,26 0,-26 0,9 0,-9 0,0 0,9 0,-9 0,-1 0,1 0,0 0,0 0,18 0,-18 0,0 0,0 0,0 0,26 0,-26 0,27 0,-27 0,27 0,-28 0,19 0,-18 0,0 0,0 0,0 0,0 0,0 0,9 0,-10 0,1 0,27 0,-27 0,27 0,-27 0,26 0,-26 0,0 0,9 0,0 0,-9 0,0 0,-1 0,1 0,27 0,-27 0,18 0,8 0,-26 0,0 0,0 0,18 18,-18-18,0 0,0 0,0 0,0 0,8 0,10 0,-18 0,9 0,-18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10546.8 7276.96,'8'0,"1"0,9 0,-9 0,0 0,9-9,-9 9,0-9,0 9,0 0,-1 0,1 0,9 0,-9 0,0 0,0 0,0 0,0 0,0 0,0 0,8 0,-8 0,0 0,0 0,0 0,0 0,0 0,9 0,-9 0,0 0,0 0,-1 0,1 0,0 0,18 0,-18 0,0 0,-9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2483.84 7784.96,'36'0,"-27"0,27 0,-27 0,0 0,8 0,-8 0,0 0,0 0,9 0,0 0,-9 0,9 0,-10 0,1 0,9 0,-9 0,0 0,0 0,0 0,18 0,-18 0,8 0,-8 0,0 0,0 0,9 0,-9 0,0 0,0 0,0 0,0 0,-1 0,19 0,-18 0,9 0,0 0,0 0,-9 0,0 0,-1 0,10 0,0 0,-9 0,27 0,-27 0,8 0,1 0,9 0,-9 0,0 0,-9 0,17 0,-17 0,0 0,0 0,0 0,0 0,0 0,9 0,-9 0,0 0,-1 0,10 0,-9 0,27 0,-27 0,9 0,-9 0,26 0,-26 0,0 0,0 0,0 0,27 0,-27 0,-1 0,19 0,-18 0,0 0,9 0,0 0,-9 0,0 0,-1 0,1 0,9 0,0 0,-9 0,9 0,-9 0,0 0,8 0,-8 0,0 0,0 0,0 0,18 0,-18 0,27 0,-28 0,1 0,0 0,9 0,0 0,-9 0,0 0,0-9,9 9,-10 0,19 0,-18 0,0 0,0-9,0 9,9 0,-9 0,0 0,-1 0,1-9,0 9,0-9,9 9,-9 0,0 0,0 0,0 0,17 0,-17 0,0 0,0 0,27 0,-27 0,0 0,0 0,0 0,-1 0,19 0,-18 0,27 0,-18 0,26 0,-35 0,9 0,-9 0,9 0,-9 0,9 0,-10 0,1 0,0 0,9 0,-9 0,0 0,0 0,27 0,-28 0,1 0,0 0,0 0,9 0,-9 0,0 0,0 0,0 0,0 0,0 0,8 0,1 0,-9 0,0 0,18 0,-18 0,0 0,0 0,0 0,-1 0,1 0,9 0,0-17,-9 17,0 0,9 0,-18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8699.84 7802.96,'-8'0,"25"0,10 0,-18 0,0 0,0 0,0 0,0 0,9 0,-10 0,10 0,-9 0,0 0,9 9,-9-9,0 0,0 0,0 9,0-9,-1 0,10 0,0 0,-9 0,0 0,18 0,-18 0,0 0,-1 0,91 0,-64 0,-26 0,0 0,0 0,0 0,0 0,9 0,-9 0,0 0,-1 0,1 0,0 0,0 0,0 0,9 0,-9 0,0 0,0-9,9 9,-1 0,-8 0,0 0,0 0,0 0,0 0,0 0,9-9,-9 9,0 0,-1 0,1 0,0 0,0 0,27 0,-9 0,8 0,-26 0,0 0,18-9,-18 9,0 0,18 0,-19 0,1 0,0 0,0 0,0 0,0 0,0 0,9 0,9 0,-10 0,10 0,-9 0,0 0,-9 0,0 0,0 0,8 0,-8 0,27 0,-27 0,0 0,0 0,9-18,-1 18,-8 0,0 0,0 0,0 0,0 0,18-9,-18 9,0 0,0 0,-1 0,19 0,-18 0,0 0,0 0,0 0,0 0,18 0,-19 0,1 0,0 0,0 0,18 0,-18 0,9 0,-9 0,8 0,-8 0,27 0,-27 0,0 0,0 0,0 0,0 0,0-9,17 9,-17 0,0 0,0 0,0 0,0 0,9 0,-9-9,0 9,80 0,-80 0,0 0,0 0,-1 0,1 0,0 0,27-8,-27 8,27 0,-28 0,28 0,0 0,-18 0,-9 0,-1 0,1 0,-9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2448.84 8301.96,'0'-8,"71"-1,-62 9,18-9,-18 9,0 0,0 0,-1 0,1 0,0 0,9 0,0-18,-9 18,0 0,9 0,-9 0,8 0,-8 0,0 0,0 0,9 0,-9 0,9 0,-9 0,17 0,-17 0,0 0,0 0,0 0,0 0,9 0,-9 0,0 0,8 0,-8 0,9 0,-9 0,0 0,0 0,9 0,-9 0,9 0,-9 0,-1 0,10 0,-9 0,9 0,-9 0,9 0,-9 0,0 0,8 0,-8 0,0 0,0 0,0 0,0 0,18 0,-18 0,9 0,-10 0,19 0,-18 0,9 9,0-9,-9 0,0 0,0 0,-1 0,1 0,0 0,9 0,-9 0,0 0,9 0,-9 0,0 9,17-9,-17 0,9 0,-9 0,9 0,-9 0,9 0,-9 0,26 0,-26 0,27 0,-27 0,0 0,9 0,-10 0,1 0,0 0,0 0,0 0,18 0,-18 0,9 0,8 0,-8 0,27 0,-36 0,0 0,0 0,0 0,-1 0,28 0,-27 0,18 0,-18 0,9 0,-10 0,10 0,-9 0,0 0,0 0,0 0,0 0,0 0,0 0,9 0,-1 0,-8 0,0 0,0 0,-9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4651.84 8266.96,'8'18,"1"-18,0 0,0 0,0 9,0-9,0 0,9 0,0 0,-9 0,-1 0,1 0,0 0,9 0,-9 8,0-8,0 9,0-9,0 0,0 0,9 0,-10 0,1 0,0 0,0 0,0 0,0 0,9 0,-9 0,0 0,0 0,0 0,-1 0,19 0,-18 0,0 0,9 0,-9 0,18 0,-19 0,1 0,0 0,0 0,9 0,-9 0,9 0,-9 0,0 0,8 0,-8 0,0 0,0 0,0 0,0 0,0 0,9 0,-9 0,0 0,0 0,0 0,-1 0,1 0,0 0,9 0,-9 0,0 0,0 0,0 0,0 0,0 0,8 0,-8 0,0 0,0-9,0 9,0 0,0 0,9 0,-9 0,0 0,0 0,-1 0,1 0,0 0,9 0,-9 0,0 0,0 0,0-8,0 8,0 0,0 0,8 0,-8 0,0 0,0-18,0 18,0 0,0 0,9 0,-9 0,0 0,0 0,-1-9,19 9,-18 0,0 0,0 0,0 0,0 0,0 0,9 0,-10 0,10 0,-9 0,0 0,0 0,9 0,-9 0,0 0,0 0,0 0,-1 0,1 0,9 0,-9 0,0 0,0 0,0 0,0 0,0 0,9 0,-10 0,1 0,9 0,-9 0,9 0,-9 0,9 0,-9 0,0 0,17-9,-17 9,0 0,0 0,0-9,9 9,-9 0,0 0,0 0,0 0,-1 0,1 0,9 0,-9 0,0 0,0 0,0 0,9 0,0 0,-10 0,1 0,0 0,0 0,0 0,0 0,9 0,-9 0,0 0,0 0,0 0,-1 0,1 0,9 0,9 0,-9 0,9 0,-10 0,-8 0,0 0,0 0,27 0,-18 0,-9 0,0 0,-1 0,1 0,0 0,0 0,9 0,-9 0,0 0,0 0,0 0,0 0,0 0,8 0,-8 0,0 0,0 0,0 0,0 0,18 0,-18 0,0 0,-1 0,1 0,0 0,0 0,9 0,-9 0,9 0,-9 0,17 0,-17 0,0 0,0 9,0-9,0 0,9 0,-9 0,0 0,0 0,0 0,17 18,-17-18,0 0,0 0,0 0,0 0,9 0,-9 0,0 0,0 0,-1 0,1 0,0 0,0 0,9 0,-9 0,0 0,0 0,0 0,0 0,0 0,8 9,-8-9,0 0,0 0,0 0,0 0,0 0,9 0,-9 0,8 0,-8 0,18 0,-18 0,0 0,0 0,0 0,0 0,0 0,8 0,-8 0,0 0,0 0,9 0,0 0,-9 0,0 0,0 0,0 0,0-18,17 18,-17-9,0 9,0 0,18 0,-18 0,0 0,0-9,-1 9,1-9,0 9,0 0,9 0,-9 0,0-9,0 9,0 0,0 0,17 0,-17 0,0 0,0 0,0 0,0 0,9 0,-9 0,0 0,0 0,-1 0,1 0,0 0,18 0,-18 0,0 0,0 0,0 0,0 0,9 0,-10 0,1 0,0 0,0 0,0 0,0 0,9 0,-9 0,9 0,-9 0,-1 0,19 0,-18 0,0 0,0 0,0 0,9 0,-9 0,0 0,-1 0,1 0,9 0,0 0,-9 0,9 0,-9 0,17 0,-17 0,9 0,-9 0,9 0,-9 0,0 0,0 0,9 0,-1 0,1 0,-9 0,18 0,-18 0,0 0,0 0,0 0,0 0,-1 0,1 0,9 0,-9 0,0 0,0 0,9 0,0 0,8 0,-8 0,9 0,-9 0,0 0,-9 0,-1 0,1 0,9 0,-9 0,0 0,0 0,9 0,-9 0,9 0,-10 0,1 0,0 0,0 0,0 0,0 0,18 0,-18 0,9 0,-1 0,-8 0,0 0,0 0,27 0,-27 0,9 0,-1 0,1 0,-9 0,0 0,18 0,-18 0,26 0,-26 0,0 0,0 0,0 0,18 9,-18-9,0 0,0 0,17 0,-17 9,0-9,0 0,0 0,0 0,0 0,9 0,-9 0,0 0,0 0,-1 0,1 0,0 0,9 0,-9 0,0 0,0 0,0 0,0 0,17 0,-17 0,9 0,-9 0,0 0,9 0,-9 0,0 0,0 0,0 0,-1 0,19 0,-18 0,9 0,-9 0,9 0,-9 0,0-9,8 9,-8 0,9 0,-9 0,0 0,0 0,9 0,0 0,-9 0,8 0,-8 0,0 0,18 0,-18 0,0 0,0 0,0 0,0 0,8 0,-8 0,0 0,0 0,0 0,0 0,0 0,9 0,-9 0,0-9,-1 9,1 0,0 0,0 0,9 0,-9 0,0 0,0-9,0 9,0 0,0 0,8 0,1 0,-9 0,0 0,0 0,0-9,27 9,-27 0,26-18,-8 18,-9 0,0 0,-9 0,-1 0,1 0,0 0,0 0,0 0,9 0,-9 0,0 0,0 0,0 0,17 0,-17 0,9 0,-9 0,0 0,9 0,-9 0,0 0,0 0,-9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2475.84 8810.96,'0'-9,"0"-9,8 18,37-9,0 0,-10 9,1-9,-27 9,0 0,0 0,9 0,-1 0,-8-9,9 9,0 0,9 0,-18 0,0 0,-1 0,1 0,0 0,9 0,-9 0,0 0,0-9,-9 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2573.84 9719.96,'35'0,"-26"0,0 0,0 0,0 0,0 0,0 0,9 0,-9 0,-1 0,1 0,9 0,9 0,9 0,-10 0,10 0,-27 0,18 0,-18 0,0 0,-1 0,1 0,0 0,0 0,18 0,-18 0,0-8,0 8,0 0,0 0,17 0,-17 0,0 0,0 0,0-9,9 9,0 0,-9 0,17 0,-17 0,18 0,-9-9,0 9,-9 0,17 0,-17 0,0-18,0 18,9 0,-9 0,35 0,-17 0,9 0,-27 0,9 0,-9 0,8 0,10 0,-18 0,36 0,-27 0,-10 0,19 0,-18 0,9 0,9 0,8 0,19 0,-1 0,1 0,-18 0,-19 0,-8 0,0 0,0 0,0 0,0 0,27 0,-10-9,10 9,-27 0,9 0,9 0,-18 0,26 0,-26 0,0 0,27 0,-10 0,-8 0,9 0,-9 0,0 0,8-9,-8 9,-9 0,27-9,-27 9,9 0,0 0,-10 0,1 0,27 0,-27 0,18 0,-18 0,26-18,-26 18,0 0,27 0,-18 0,26 0,-26 0,18 0,8 0,-26 0,27 0,-36 0,9 0,-10 0,1 0,9 0,-9 0,0 0,0 0,0 0,27 0,-28 0,28 0,-27 0,27 0,-18 0,26 0,-26 0,-9 0,18 0,-18 0,-1 0,1 0,0 0,9 0,-9 0,0 0,9 0,-9 0,0 0,26 0,-26 0,9 0,9 0,-9 0,8 0,-8 0,0 0,-9 0,0 0,0 0,9 0,-9 0,0 0,-1 0,1 0,27 0,-27 0,9 0,0 0,-1 0,-8 0,18 0,-18 0,0 0,0 0,0 0,0 0,18 0,-19 0,28 0,-27 0,0 0,9 0,-9 0,9 0,-10 0,10 0,-9 0,0 0,9 0,9 0,-9 0,8 0,-8 0,9 0,17 0,-8 0,-27 0,0 0,0 0,18 0,-18 0,-1 0,10 0,0 0,0 0,-9 0,0 0,18 0,-18 0,-1 0,1 0,0 0,0 0,9 0,-9 0,0 0,0 0,0 0,0 0,0 0,8 0,-8 0,9 0,-9 0,18 0,-18 0,26 0,-26 0,27 0,-27 0,0 0,0 0,9 0,-1 0,-8 0,0 0,27 0,-27 0,9 0,-9 0,26 0,1 0,-18 0,-9 0,9 0,-10 0,1 0,18 0,-18 0,9 0,0 0,0 0,-10 0,1 0,0 0,9 0,-9 0,0 0,0 0,9 0,-9 0,8 0,1 0,-9 0,0 0,18-9,-18 9,0 0,18 0,-19 0,1 0,27-9,-27 9,27 0,-1 0,19 0,-19 0,-26 0,18 0,-18 0,0 0,0 0,0 0,0 0,9 0,-10 0,1 0,0 0,0-9,0 9,18 0,-18 0,0 0,0 0,0 0,-1 0,19 0,-18 0,0 0,0 0,27 0,-27 0,17 0,-17 0,9 0,-9 0,27 0,-27 0,26 0,-26 0,0 0,18 0,-18 0,0 0,0 0,0 0,8 0,-8 0,9 0,-9 0,0 0,18 0,-18 0,0 0,8 0,1 0,-9 0,9 0,-9 0,18 0,-18 0,0 0,-1 0,1 0,0 0,18 0,-18 0,9 0,0 0,-9 0,17 0,-8 0,0 0,-9 0,18 0,-18 0,-1 0,1 0,0 0,18 0,-18 0,0 0,0 0,0 0,17 0,-17 0,9 0,-9 0,0 0,9 0,0 0,-9 0,9 0,-1 0,-8 0,0 0,9 0,9 0,8 0,-8 0,9 0,0 0,8 0,-35 0,9 0,-9 0,18 0,-19 0,10 0,-9 0,18 0,-18 0,9 0,-9 0,8 0,-8 0,27 0,-27 0,9 0,18 0,-19 0,1 0,0 0,9 0,-18 0,17 0,-17 0,0 0,0 0,0 0,0 0,27 0,-27 0,26 0,-26 0,0 0,9 0,-9 0,9 0,-9 0,0 0,-1 0,10 0,-9 0,0 0,0 0,9 0,9 0,-18 0,26 0,1 0,-27 0,27 0,-28 0,19 0,-18 0,9 0,0 0,-9 0,0 0,0 0,-1 0,1 0,0 0,27 0,-27 0,27 0,-10 0,10 0,18 0,-19 0,-8 0,9 0,-27 0,17 0,-17 0,27 0,-27 0,0 0,9 0,-10 0,10 0,-9 0,0 0,27 0,-27 0,26 0,1 0,-27 0,27 0,17 0,-17 0,-27 0,0 0,9 0,-10 0,1 0,0 0,0 0,27 0,-27 0,0 0,0 0,8 0,-8 0,0 0,0 0,0 0,0 0,18-17,-18 17,0 0,0 0,-1 0,1 0,9 0,-9 0,-9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2573.84 10202,'9'9,"-1"-9,1 0,9 0,-9 0,9 0,-9 0,18 0,-18 0,26 0,-26 0,9 0,-9 0,27 0,-28 0,1 0,9 0,-9 0,0 0,0 0,9 0,0 0,-9 0,8 0,-8 0,0 0,9 0,9 0,-9 0,-9 0,8 0,-8 0,0 0,0 0,9 0,-9 0,27 0,-27 0,8 0,-8 0,27 0,-27 0,0 0,9 0,-9 0,-1 0,1 0,0 0,0 0,0 0,18 0,-18 0,9-9,-1 9,1 0,-9 0,0-9,27 9,-27 0,0 0,9 0,-10 0,1 0,0 0,0 0,0 0,0 0,18 0,-18-9,0 9,0 0,17 0,-17 0,0 0,0 0,0 0,0 0,0 0,9 0,-9 0,8 0,-8 0,0 0,9 0,-9 0,0-9,9 9,-9 0,8 0,-8 0,0 0,0 0,0 0,0 0,27-9,-27 9,26 0,-26 0,0 0,0 0,9 0,0 0,-9 0,17-17,-17 8,27 9,-27 0,0 0,0-9,0 9,0 0,0 0,17 0,-17-9,27 9,-27-9,0 9,17 0,-17 0,0 0,0-9,0 9,0 0,0 0,9 0,-9 0,0 0,0 0,-9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224013885524538" units="cm"/>
      <inkml:brushProperty name="height" value="0.0224013885524538" units="cm"/>
      <inkml:brushProperty name="color" value="#9a0000"/>
      <inkml:brushProperty name="ignorePressure" value="0"/>
    </inkml:brush>
  </inkml:definitions>
  <inkml:trace contextRef="#ctx0" brushRef="#br0">9996.64 3947.1,'2346'26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224013885524538" units="cm"/>
      <inkml:brushProperty name="height" value="0.0224013885524538" units="cm"/>
      <inkml:brushProperty name="color" value="#9a0000"/>
      <inkml:brushProperty name="ignorePressure" value="0"/>
    </inkml:brush>
  </inkml:definitions>
  <inkml:trace contextRef="#ctx0" brushRef="#br0">2284.64 4540.1,'5688'26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224013885524538" units="cm"/>
      <inkml:brushProperty name="height" value="0.0224013885524538" units="cm"/>
      <inkml:brushProperty name="color" value="#9a0000"/>
      <inkml:brushProperty name="ignorePressure" value="0"/>
    </inkml:brush>
  </inkml:definitions>
  <inkml:trace contextRef="#ctx0" brushRef="#br0">8870.64 4566.1,'2251'-8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224013885524538" units="cm"/>
      <inkml:brushProperty name="height" value="0.0224013885524538" units="cm"/>
      <inkml:brushProperty name="color" value="#9a0000"/>
      <inkml:brushProperty name="ignorePressure" value="0"/>
    </inkml:brush>
  </inkml:definitions>
  <inkml:trace contextRef="#ctx0" brushRef="#br0">4762.64 5753.1,'7607'0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224013885524538" units="cm"/>
      <inkml:brushProperty name="height" value="0.0224013885524538" units="cm"/>
      <inkml:brushProperty name="color" value="#9a0000"/>
      <inkml:brushProperty name="ignorePressure" value="0"/>
    </inkml:brush>
  </inkml:definitions>
  <inkml:trace contextRef="#ctx0" brushRef="#br0">2267.64 6320.1,'2242'26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9019.64 6974.1,'35'0,"-27"0,27 17,-26-17,0 0,8 0,9 0,-8 0,-9 0,-1 0,1 0,0 0,-1 0,1 0,9 0,-10 0,1 0,0 0,-1 0,1 0,0 0,8 0,-8 0,0 0,0 0,-1 0,1-8,0-1,8 9,-8 0,0 0,-1 0,10 0,-10 0,10 0,-1-9,-8 9,0 0,8 0,-8 0,0 0,-1 0,10 0,-1 0,-8 0,8 0,-8-8,0 8,0 0,8 0,-8 0,0 0,-1 0,1 0,0 0,-1 0,10 0,-9 0,-1 0,1 0,9 0,-1 0,-8 0,-1 0,1 0,26 0,-26 0,-1 0,10 0,-1 0,-8 0,9 0,-10 0,1 0,17 0,-17 0,0 0,25 0,-25 0,0 0,17 0,-17 0,8 0,-8 0,8 0,-8 0,0 0,0 0,-1 0,1 0,0 0,0 0,17 0,-18 0,1 0,0 0,0 0,8 0,-8 0,-1 0,27 0,-26 0,0 0,0 0,-1 0,18 0,-17 0,0 0,0 0,17-9,-18 9,10 0,-9 0,-1 0,10 0,-9 0,-1 0,1 0,0 0,26 0,-27 0,27 0,-26 0,0 0,-1 0,1 0,9 0,-10 0,10 0,-10 0,1 0,17 0,-17 0,0 0,0 0,-1 0,10 0,-10 0,1 0,0 0,0 0,-1 0,1 0,8 0,-8 0,0 0,26 0,-26 0,-1 0,1 0,0 0,-1 0,1 0,9 0,-10 0,1 0,0 0,0 0,17 0,-18-9,1 9,0 0,-9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10153.6 7550.1,'-9'8,"9"1,0 0,9-9,26 0,-27 0,27 0,-26 0,26 0,-26 0,-1 0,10 0,-9 0,-1 0,1 0,0 0,-1 0,1 0,17 0,-8 0,-1 0,-8 0,8 0,-8 0,0 0,8 0,9 0,-17 0,9 0,-1 0,-8 0,0 0,-1 0,10 0,-10 0,27 0,-26 0,0 0,-1 0,27 0,-26 0,9 0,-1 0,9 0,-8 0,-1 0,-8 0,26 0,-27 0,27 0,-26 0,26 0,-26 0,-1 0,1 0,17 0,-17 0,0 0,-1 0,19 0,-19 0,10 0,-10 0,19 0,-19 0,1 0,9 0,-10 0,10 9,-10-9,27 0,-26 0,26 8,-26-8,-1 0,1 0,26 0,-26 0,8 0,1 0,8 0,-9 0,9 0,-8 0,8 0,-9 0,10 0,-10 0,9 0,-17 0,17 0,-17 0,0 0,17 0,-18 0,10 0,-9 0,26 0,-27 0,18 0,-8 0,25 0,-34 0,17 0,-8 0,-1 0,9 0,-8 0,-9 0,17 0,-17 0,-1 0,1 0,0 0,-1 0,10 0,-9 0,8 0,-8 0,17 0,-17 0,8 0,-8 0,26 0,-27 0,27 0,-26 0,0 0,8 0,1 0,-10 0,1 0,0 0,8 0,-8 0,0 0,-1 0,1 0,0 0,0 0,8 0,-17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2337.64 8134.1,'0'-9,"35"9,-1 0,19-17,-1 17,1 0,-1 0,-17 0,-18 0,-8 0,0 0,-1 0,1 0,0 0,26 0,-27 0,27 0,-26 0,0 0,-1 0,10 0,8 0,-8 0,-10 0,10 0,8 0,-9 0,-8 0,17 0,-17 0,-9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10118.6 7672.1,'0'9,"17"-9,-8 0,0 0,26 0,-18 0,9 0,-17 0,26 0,-26 0,-1 0,1 0,0 0,8 0,-8 0,0 0,-1 0,1 0,0 0,17 0,-17 0,-1 0,1 0,0 0,0 0,-1 0,10 0,-9 0,-1 0,10 0,-10 0,10 0,-1 0,-8 0,0 0,17 0,-9 0,-8 0,9 0,-10 0,1 0,0 0,-1 8,1-8,0 0,0 0,17 0,-17 0,8 0,0 9,-8-9,9 0,-10 0,18 0,-17 0,0 0,0 0,-1 0,1 0,9 0,-10 0,1 0,0 0,-1 0,1 0,0 0,0 0,26 0,-27 0,10 0,-10 0,1 0,0 0,0 0,-1 0,1 0,8 0,-8 0,0 0,0 0,-1 0,1 0,0 0,8 0,-8 0,0 0,-1 0,1 0,0 0,0 0,-1 0,10 0,-10 0,1 0,0 0,0 0,-1 0,1 0,9 0,-10 0,1 0,8 0,-8 0,9 0,-10 0,10 0,-10 0,1 0,9 0,-10 0,1 0,0 0,0 0,-1 0,1 0,0 0,8 0,1 0,-10 0,1 0,0 0,8 0,-8 0,0 0,-1 0,10 0,-1 0,-8 0,0 0,-1 0,1 0,0 0,0 0,8 0,-8 0,0 0,-1 0,1 0,0 0,-1 0,10 0,-9 0,-1 0,1 0,8 0,-8 0,26 0,-26 0,17 0,-17 0,-1 0,1 0,0 0,8 0,-8 0,0 0,0 0,-1 0,1 0,0 0,8 0,-8 0,0 0,-1 0,1 0,0 0,-1 0,1 0,9 0,-10 0,1 0,0 0,0 0,-1 0,1 0,8 0,-8 0,0 0,0 0,-1 0,1 17,0-17,8 0,-8 0,0 0,-1 0,1 0,0 0,0 0,8 0,-8 0,-1 0,1 0,-9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2293.64 8230.1,'9'0,"26"0,-9 0,9 0,0 0,-27 0,1 0,9 0,-10 0,1 0,0 0,-1 0,1 0,0 0,8 0,1 0,-9 0,-1 0,1 0,8 0,-8 0,0 0,0 0,-1 0,1 0,0 0,17 0,-17 0,26 0,-27 0,1 0,0 0,-1 0,1 0,9 0,-10 0,1-9,0 9,-1 0,19 0,-19 0,1 0,0 0,0 0,-1 0,1 0,8 0,-8 0,0 0,0 0,-1 0,1 0,0-8,0 8,8 0,-17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4936.64 8754.1,'0'17,"9"-17,26 0,-26 0,8 0,9 0,-17 0,17 0,-17 0,0 0,-1 0,1 0,0 0,-1 0,27 0,-26 0,26 0,-26 0,26 0,-27 0,18 0,-17 0,0 0,8 0,1 0,-9 0,-1 0,1 0,0 0,-1 0,1 0,9 0,-10 0,1 0,8 0,-8 0,17 0,-17 0,0 0,0 0,-1 0,1 0,8 0,1 0,-9 0,25 0,-25 0,0 0,26 0,-26 0,-1 0,10 0,-10 0,10 0,-9 0,-1 0,10 0,-9 0,-1 0,1 0,0 0,-1 0,1 0,0 0,8 0,9 0,-8 0,-9 0,-1 0,1 0,0 0,0 0,-1 0,10 0,-10 0,27 0,-26 0,0 0,-1 0,1 0,0 0,0 0,-1 0,19 0,-19 0,1 0,0 0,17-9,-17 9,-1 0,1 0,0 0,8 0,-8 0,0 0,-1 0,1 0,0 0,0 0,-1-8,18 8,-17 0,0 0,0 0,-1 0,10 0,-9 0,-1 0,1 0,0 0,-1-9,19 9,-19 0,1 0,-9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7841.64 8762.1,'9'0,"8"0,-8 0,0 0,26 0,-18 0,27 0,-27 0,18 0,-26 0,26 0,-27 0,10 0,-1 0,-8 0,26 0,-26 0,25 0,-25 0,26 0,-26 0,17 0,-17 0,17 0,-9 0,-8 0,9 0,-10 0,18 0,-17 0,0 0,0 0,-1 0,1 0,17 0,-17 0,0 0,-1 0,27 0,-26 0,0 0,8 0,1 0,-10 0,1 0,0 0,8 0,-8 0,8 18,-8-18,17 0,-17 0,0 0,-1 0,1 0,0 0,8 8,-8-8,0 0,0 0,25 0,-25 0,9 0,-1 0,0 0,-8 0,0 0,17 0,-17 0,8 0,-8 0,0 0,8 0,1 0,-10 0,27 0,-26 0,26 0,-26 0,25 0,-25 0,17 0,-17 0,9 0,-10 0,1 0,8 0,-8 0,0 0,0 0,-1 0,1 0,17 0,-17 0,0 0,-1 0,1 0,0 0,0 0,8 0,-8 0,-1 0,1 0,0 0,0 0,-1 0,10 0,-10 0,1 0,0 0,0 0,-1 0,1 0,9 0,-10 0,1 0,0 0,-1 0,1 0,0 0,0 0,8 0,0 0,-8 0,0 0,0 0,8 0,-8 0,8 0,-8 0,0 0,17 0,-17 0,-1 0,1 0,0 0,8 0,-8 0,0 0,-1 0,1 0,0 0,0 0,17 0,-18 0,1 0,0 0,0 0,-1 0,10 0,-9 0,8 0,-8 0,17 0,-9 0,-8 0,8 0,-8 0,0 0,0 0,-1 0,1 0,0 0,17 0,-17 0,-1 0,1 0,0 0,0 0,8 0,1 0,-10 0,1 0,0 0,17 0,-17 0,-1 0,1 0,0 0,8 0,-8 0,0 0,-1 0,1 0,0 0,0 0,8 0,-8 0,-1 0,1 0,0 0,0 0,-1 0,1-8,8 8,-8 0,0 0,0 0,-1-18,1 10,0 8,8 0,-8 0,-9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11671.6 9373.1,'0'-9,"8"9,1 0,0 0,17 0,-17 0,26 0,-27 0,27 0,-26 0,8 0,1 0,-9 0,-1 0,1 0,0 0,-1-9,1 9,9 0,-10 0,1 0,0-8,0 8,8 0,0 0,1 0,-9-9,-1 9,1 0,8 0,-8 0,0 0,0 0,-1 0,1 0,0 0,8 0,-8 0,0 0,-1 0,10 0,-1 0,9 0,-8 0,8 0,-17 0,8 0,-8 0,0 0,-1 0,1 0,0 0,0 0,17 0,-17 0,-1 0,1 0,0 0,8 0,-8 0,8 0,-8 0,-9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c66e6e"/>
      <inkml:brushProperty name="ignorePressure" value="0"/>
    </inkml:brush>
  </inkml:definitions>
  <inkml:trace contextRef="#ctx0" brushRef="#br0">2319.64 9949.1,'35'0,"-26"0,26 0,-27 0,19 0,-19 0,10 0,-9 0,8 0,0 0,-8 0,0 0,0 0,8 0,-8 0,0 0,-1 0,10 0,-1 0,-8 0,0 0,-1 0,1 0,0 0,-1 0,10 0,-1-18,-8 18,0 0,0 0,8 0,-8 0,-1 0,1 0,0 0,0 0,-1 0,27 0,-26 0,17 0,-17 0,8-9,1 9,-10 0,1 0,0 0,0 0,-1 0,1 0,9 0,-1 0,-8 0,17 0,-17 0,8 0,-8 0,-1 0,10 0,-9 0,-1 0,1 0,0 0,0 0,-1 0,1 0,8 0,-8 0,0 0,0 0,-1 0,1 0,0 0,8 0,-8 0,0 0,-1 0,1 0,-9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11348.6 6965.1,'-9'0,"27"0,-10 0,27 0,-26 0,0 0,-1 0,1 0,0 0,0 0,8 0,-8 0,-1 0,1 0,9 0,-10 0,10 0,-9 0,-1 0,1 0,0 0,-1 0,1 0,9-8,-10 8,1 0,0 0,-1 0,19 0,-19 0,10 0,-9 0,25 0,-7 0,-19 0,10 0,-10 0,1 0,9 0,-10 0,1 0,0 0,0 0,-1 0,1 0,8 0,-8 0,0 0,0 0,-1 0,1 0,0 0,8 0,-8 0,0 0,-1 0,1 0,0 0,0 0,8 0,-8 0,-1 0,1 0,0 0,0 0,-1 0,1 0,9 0,-10 0,1 0,0 0,-1 0,1 0,17 0,-17 0,0 0,-1 0,1-9,17 9,-17 0,9 0,-10 0,18 0,-17-9,-9 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2T00:53:46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2319.64 7585.1,'9'0,"17"8,-17-8,8 0,-8 0,17 0,-17 0,0 0,-1 0,19 0,-19 0,10 0,-10 0,27 0,-26 0,26 0,-26 0,-1 0,10 0,-9 0,-1 0,1 0,8 0,1 0,-9 0,-1 0,1 0,0 0,0 0,-1 0,10 0,-10 0,10 0,17 0,8 0,10 0,-18 0,-27 0,10 0,-1 0,-8 0,0 0,-1 9,1-9,0 0,0 0,8 0,-8 0,-1 0,1 0,0 0,0 0,-1 0,10 0,-9 0,-1 0,1 0,0 0,-1 0,1 0,0 0,8 0,-8 0,26 0,-26 0,8 0,-8 0,17 0,-17 0,-1 0,1 0,17 0,-17 0,26 0,-18 0,10 0,-19 0,10 0,-10 0,1 0,9 0,-10 0,1 0,0 0,0 0,-1 0,27 0,-26 0,17 9,-17-9,-1 0,1 0,0 0,0 0,8 0,-8 0,0 0,-1 0,1 0,0 0,-1 0,19 0,-19 0,10 0,-1 0,-8 0,0 0,-1 0,1 0,0 0,0 0,-1 0,10 0,-1 0,-8 0,0 0,-1 0,19 0,-19 0,27 0,-26 0,26 0,-27 0,1 0,0 0,0 0,8 0,-8 0,0 0,-1 0,10 0,-1 0,-8 0,0 0,-1 0,1 0,8 0,1 0,-9 0,-1 0,1 0,0 0,0 0,-1 0,10 0,-10 0,10 0,-9 0,17 0,-17 0,8 0,-8 0,8 0,-8 0,8 0,-8 0,17 0,9 0,0 0,-18 0,-8 0,0 0,8 0,-8 0,0 0,-1 0,1 0,0 0,0 0,8-9,9 9,-17 0,17 0,-17 0,26 0,-26 0,-1 0,1-9,0 9,8 0,-8 0,0 0,8 0,-8 0,26-17,-27 17,19 0,-19 0,27 0,-26 0,0 0,-1 0,1 0,8 0,-8 0,0 0,0 0,-1 0,1 0,0 0,8 0,-8 0,0 0,-1 0,1 0,0 0,0 0,17 0,-17 0,-1 0,1 0,0 0,-1 0,27 0,-26 0,17 0,-17 0,8 0,1 0,-9 0,-1 0,1 0,0 0,-1 0,1 0,17 0,-17 0,8 0,-8 0,26 0,-26 0,17 0,-17 0,-1 0,1 0,0 0,8 0,1 0,-10 0,1 0,0 0,8 0,-8 0,0 0,26 0,-27 0,27 0,-26 0,26 0,-26 0,-1 0,10 0,-9 0,8 0,-8 0,-9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2956.84 3129.96,'18'0,"0"0,-9 0,0 0,0 0,-1 0,19 0,-18 0,0 0,0-9,0 9,0 0,0 0,9 0,-10 0,10 0,18 0,-27 0,0 0,9 0,-1 0,-8 0,0 0,0 0,0 0,0 0,0 0,9 0,-9 0,0 0,26 0,-26 0,0 0,0 0,0 0,18 0,-18 0,0-9,8 9,-8 0,9 0,-9 0,0 0,0 0,27 0,-27 0,-1 0,1 0,0 0,0 0,0 0,9-9,0 9,0-9,-9 9,8 0,1-18,-9 18,0 0,0 0,9 0,-9 0,0 0,0 0,8 0,-8 0,9 0,-9 0,0 0,0 0,0 0,0 0,18 0,-10 0,1 0,0 0,-9 0,0 0,0 0,0 0,0 0,0 0,-1 0,10 0,-9 0,0 0,0 0,9 0,-9 0,-9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4740.84 3084.96,'0'-9,"18"0,-10 9,19 0,-18 0,0 0,0 0,0 0,9 0,9 0,-10 0,1 0,-9 0,18 0,-18 0,9 0,-9 0,-1 0,10 0,-9 0,0 0,0 0,0 0,0 0,0 0,0 0,9 0,-10 0,1 0,9 0,-9 0,9 0,9 0,-9 0,-10 0,10 0,-9 0,0 0,9 0,-9 0,0 0,0 0,0 0,0 0,26 0,-26 0,0 0,0 0,9 0,-9-9,0 9,0 0,0 0,-1 0,1 0,9 0,-9 0,0 0,0 0,0 0,0 0,0 0,9 0,-10 0,10 0,-9 0,18 0,-18 0,0-8,0 8,0 0,0 0,-1 0,19 0,-18 0,9 0,0-18,0 18,-9 0,0 0,-1 0,10 0,0 0,-9 0,0 0,0 0,27 0,-28 0,28 0,-27 0,0 0,-9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224013885524538" units="cm"/>
      <inkml:brushProperty name="height" value="0.0224013885524538" units="cm"/>
      <inkml:brushProperty name="color" value="#c00000"/>
      <inkml:brushProperty name="ignorePressure" value="0"/>
    </inkml:brush>
  </inkml:definitions>
  <inkml:trace contextRef="#ctx0" brushRef="#br0">6292.84 3066.96,'3906'0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224013885524538" units="cm"/>
      <inkml:brushProperty name="height" value="0.0224013885524538" units="cm"/>
      <inkml:brushProperty name="color" value="#c00000"/>
      <inkml:brushProperty name="ignorePressure" value="0"/>
    </inkml:brush>
  </inkml:definitions>
  <inkml:trace contextRef="#ctx0" brushRef="#br0">1422.84 3717.96,'2881'-8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224013885524538" units="cm"/>
      <inkml:brushProperty name="height" value="0.0224013885524538" units="cm"/>
      <inkml:brushProperty name="color" value="#c00000"/>
      <inkml:brushProperty name="ignorePressure" value="0"/>
    </inkml:brush>
  </inkml:definitions>
  <inkml:trace contextRef="#ctx0" brushRef="#br0">5418.84 3700.96,'2202'0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224013885524538" units="cm"/>
      <inkml:brushProperty name="height" value="0.0224013885524538" units="cm"/>
      <inkml:brushProperty name="color" value="#c00000"/>
      <inkml:brushProperty name="ignorePressure" value="0"/>
    </inkml:brush>
  </inkml:definitions>
  <inkml:trace contextRef="#ctx0" brushRef="#br0">3322.84 4306.96,'2809'-9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9701" units="cm"/>
      <inkml:brushProperty name="height" value="0.09701" units="cm"/>
      <inkml:brushProperty name="color" value="#b34040"/>
      <inkml:brushProperty name="ignorePressure" value="0"/>
    </inkml:brush>
  </inkml:definitions>
  <inkml:trace contextRef="#ctx0" brushRef="#br0">1476.84 6143.96,'26'0,"-17"0,18 9,-18-9,9 0,26 0,19 0,-54 0,0 9,9-9,-10 0,1 0,0 9,0-9,27 0,-27 0,26 0,-26 0,27 0,-27 0,18 18,-18-18,0 0,-1 0,1 0,0 0,18 0,0 0,-18 0,9 0,-9 0,-1 0,1 0,0 0,9 0,0 0,-9 0,9 0,17 0,-8 0,0 0,-18 0,26 0,-26 0,0 0,0 0,0 0,0 0,0 0,9 0,-9 0,0 0,8 0,-8 0,18 0,-18 0,0 0,0 0,18 0,-18 0,26 0,-26 0,0 0,9 0,-9 0,9 0,-9 0,0 0,8 0,-8 0,9 0,-9 0,9 0,-9 0,18 0,-19 0,1 0,0 0,0 0,0 0,18 0,-18 0,26 0,1 0,-27 0,0 0,0 0,9 0,-9 0,0 0,8 0,-8 0,18 0,-18 0,0 0,9 0,0 0,-9 0,8 0,-8 0,0 0,9 0,-9 0,0 0,0 0,0 0,0 0,0 0,8 0,10 0,18 0,-10 0,-26 0,9 0,0 0,-9 0,0 0,9 0,26 0,-26 0,18 0,-9 0,-19 0,19 0,-18 0,0 0,0 0,0 0,0 0,0 0,9 0,-10 0,1 0,0 0,0 0,0 0,0 0,0 0,9 0,-9 0,0 0,0 0,-1 0,1 0,27 0,-27 0,18 0,-18 0,26 0,-26 0,0 0,9 0,0 0,0 0,-9 0,0 0,17 0,-17 0,0 0,9 0,-9 0,9 0,-9 0,0 0,-1 0,1 0,0 0,0 0,9 0,-9 0,0 0,9 0,-9 0,17 0,-17 0,27 0,-27 0,0 0,0 0,0 0,0 0,8 0,10 0,-9 0,0 0,17 0,10 0,-9 0,-18 0,26 0,-8-9,-27 9,0 0,17 0,-17 0,0 0,0 0,0 0,27 0,-27 0,17-9,-8 9,27 0,-36 0,0 0,0-9,0 9,8-9,10 9,-18 0,9 0,27-18,-37 18,28 0,-18 0,-9 0,9 0,-18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8819" units="cm"/>
      <inkml:brushProperty name="height" value="0.35278" units="cm"/>
      <inkml:brushProperty name="color" value="#c66e6e"/>
      <inkml:brushProperty name="tip" value="rectangle"/>
      <inkml:brushProperty name="rasterOp" value="maskPen"/>
      <inkml:brushProperty name="ignorePressure" value="0"/>
    </inkml:brush>
  </inkml:definitions>
  <inkml:trace contextRef="#ctx0" brushRef="#br0">7361.62 5519.96,'18'0,"-9"0,0 0,35 0,-35 0,63 0,-37 0,10 0,-36 0,26 0,-26 0,0 0,0 0,9 0,0 0,-9 0,26 0,-26 0,9 0,0 0,9 0,-9 0,-1 0,10 0,9 0,-27 0,9 0,-1 0,-8 0,0 0,0 0,0 0,0 0,0 0,0 0,18 0,-18 0,26 0,-26 0,27 0,0 0,-28 0,19 0,-18 0,9 0,-9 0,18 0,-18 0,-1 0,1 0,0 0,18 0,-18 0,9 0,-9 0,26 0,-26 0,27 0,-27 0,9 0,0 0,-10 0,19 0,-18 0,9 0,0 0,0 0,-9 0,0 0,-1 0,1 0,0 0,18 0,-18 0,9 0,-9 0,26 0,-26 0,0 0,18 0,-18 0,27 0,-28 0,28 0,-27 0,0 0,18 0,-18 0,0 0,-1 0,28 9,-27-9,0 0,27 0,-27 0,17 0,-17 0,9 0,-9 0,0 0,9 0,-9 0,0 0,0 0,-1 0,1 0,0 0,0 0,9 0,-9 0,0 0,9 0,-9 0,17 0,-17 0,27 0,-27 0,27 0,-28 0,28 0,-27 0,0 0,0 0,0 0,0 0,26 0,-26 0,27 0,-27 0,27 0,-27 0,8 0,-8 0,0 0,0 0,0 0,27 0,-1 0,-8 0,9 0,-27 0,26 0,-26 0,0 0,0 0,9 0,-9 0,0 0,0 0,0 0,0 0,-1 0,10 0,9 0,-9 0,9 0,-1 0,1 0,9 0,-27 0,0 0,0 0,0 0,-1 0,10 0,9 0,9 0,-27 0,17 0,-17 0,27 0,-27 0,9 0,-9 0,0 0,8 0,-8 0,0 0,0 0,27 0,-27 0,26 0,-17 0,27 0,-36 9,0-9,0 0,0 0,-1 0,1 0,27 0,-27 0,27 0,-1 0,10 0,-36 0,0 0,0 0,0 0,-1 0,10 0,-9 0,0 0,0 0,0 0,27 0,-27 0,-1 0,1 0,9 0,-9 0,0 0,0 0,0 0,0 0,0 0,18 0,-19 0,10 0,-9 0,0 0,-9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8819" units="cm"/>
      <inkml:brushProperty name="height" value="0.35278" units="cm"/>
      <inkml:brushProperty name="color" value="#c66e6e"/>
      <inkml:brushProperty name="tip" value="rectangle"/>
      <inkml:brushProperty name="rasterOp" value="maskPen"/>
      <inkml:brushProperty name="ignorePressure" value="0"/>
    </inkml:brush>
  </inkml:definitions>
  <inkml:trace contextRef="#ctx0" brushRef="#br0">6327.62 6179.96,'35'-9,"-8"9,9 0,35 0,-18 0,19 0,-37 0,-26 0,27 0,-9 0,-18 0,0 0,0 0,0 0,-1 0,1 0,18 0,-18 0,27 0,-27 0,8 0,1 0,0 0,-9 0,0 0,0 0,0 0,9 0,-9 0,-1 0,1 0,27 0,-27 0,0 0,0 0,18 0,-19 0,1 0,0 0,18 0,-18 0,0 0,27 0,-27 0,26 0,-26 0,0 0,27 0,-27 0,0 0,-1 0,1 0,0 0,9 0,-9 0,0 0,27 0,-27 0,8 0,-8 0,18 0,-18 0,9 0,-9 0,9 0,8 0,-8 0,-9 0,0 0,0 0,0 0,0 0,0 0,8 0,1 0,-9 0,0 0,0 0,18 0,-18 0,0 0,0 0,0 0,8 0,-8 0,9 0,-9 0,0 0,0 0,27 0,-28 0,10 0,0 0,-9 0,18 0,-18 0,9 0,-10 0,1 0,9 0,-9 0,0 0,0 0,0 0,0 0,0 0,9 0,-10 0,1 0,0 0,0 0,0 0,18 0,-18 0,9 0,-9 0,0 0,8 0,-8-9,9 9,-9 0,0-18,9 18,-9 0,0 0,0 0,-1 0,19 0,-18 0,9-9,-9 9,27 0,-28 0,19 0,-18 0,9 0,-9 0,9 0,-9 0,0 0,8 0,-8 0,0 0,0 0,9 0,-9 0,0 0,-9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units="cm"/>
          <inkml:channel name="Y" type="integer" units="cm"/>
        </inkml:traceFormat>
        <inkml:channelProperties>
          <inkml:channelProperty channel="X" name="resolution" value="28.3464566929134" units="1/cm"/>
          <inkml:channelProperty channel="Y" name="resolution" value="28.3464566929134" units="1/cm"/>
        </inkml:channelProperties>
      </inkml:inkSource>
      <inkml:timestamp xml:id="ts0" timeString="2023-11-23T01:03:45"/>
    </inkml:context>
    <inkml:brush xml:id="br0">
      <inkml:brushProperty name="width" value="0.08819" units="cm"/>
      <inkml:brushProperty name="height" value="0.35278" units="cm"/>
      <inkml:brushProperty name="color" value="#c66e6e"/>
      <inkml:brushProperty name="tip" value="rectangle"/>
      <inkml:brushProperty name="rasterOp" value="maskPen"/>
      <inkml:brushProperty name="ignorePressure" value="0"/>
    </inkml:brush>
  </inkml:definitions>
  <inkml:trace contextRef="#ctx0" brushRef="#br0">4302.62 6705.96,'0'-9,"18"9,-9 0,0 0,26 0,-26 0,27 0,-18 0,-9 0,26 0,-26 0,0 0,9 0,-9 0,0 0,0 0,0 0,18 0,-19 0,1 0,27 0,-27 0,9 0,-9 0,26 0,-26 0,18 0,-18 0,0 0,0 0,26 0,-26 0,27 0,-27 0,27 0,17 0,-44 0,18 0,-9 0,-9 0,0 0,8 0,10 0,-9 0,9 0,-1 0,-8 0,0 0,0 0,-9 0,18 0,-18 0,-1 0,10 0,-9 0,18 0,-18 0,0 0,0 0,0 0,9 0,8 0,-8 0,-9 0,9 0,-9 0,26 18,-26-18,27 0,-27 0,18 0,-18 0,0 0,-1 0,1 0,0 0,27 0,-27 0,27 0,17 0,-17 0,-18 0,17 9,-26-9,0 0,0 0,0 0,0 9,0-9,0 0,9 0,-10 0,1 0,0 0,27 0,-27 0,18 9,-18-9,8 0,-8 0,0 0,0 0,18 0,-18 0,9 0,-1 0,-8 0,0 0,0 0,9 0,18 0,-27 0,26 0,-26 0,27 0,0 0,8 18,-35-18,0 0,0 0,0 0,35 0,-35 0,27 0,9 0,-28 0,-8 0,0 0,9 0,0 0,0 0,17 0,-26 0,27 8,-27-8,27 0,-27 0,17 0,-17 0,0 0,0 0,0 0,0 0,0 0,9 0,-9 0,0 0,-1 0,1 0,0 0,0 0,9 0,-9 0,0 0,0 0,26 0,-26 0,0 0,-9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E33F4-AA0B-438A-A287-191BE49B0A2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EBE27-15AC-42CF-808C-86456B97F31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模板来自于： 第一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baseline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https://www.1ppt.com/</a:t>
            </a:r>
            <a:endParaRPr lang="zh-CN" altLang="en-US" smtClean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hangye/" TargetMode="External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453650" y="0"/>
            <a:ext cx="54006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ftr="0" dt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89" Type="http://schemas.openxmlformats.org/officeDocument/2006/relationships/slideLayout" Target="../slideLayouts/slideLayout89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0.xml"/><Relationship Id="rId8" Type="http://schemas.openxmlformats.org/officeDocument/2006/relationships/slideLayout" Target="../slideLayouts/slideLayout8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.xml"/><Relationship Id="rId69" Type="http://schemas.openxmlformats.org/officeDocument/2006/relationships/slideLayout" Target="../slideLayouts/slideLayout69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B00A9-7DBA-4D80-BC33-1EFE7E1263F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8CEDD-961F-4485-AEC3-44F89B189C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</p:sldLayoutIdLst>
  <p:hf sldNum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89.xml"/><Relationship Id="rId4" Type="http://schemas.openxmlformats.org/officeDocument/2006/relationships/image" Target="../media/image5.png"/><Relationship Id="rId3" Type="http://schemas.openxmlformats.org/officeDocument/2006/relationships/tags" Target="../tags/tag2.xml"/><Relationship Id="rId2" Type="http://schemas.openxmlformats.org/officeDocument/2006/relationships/image" Target="../media/image4.jpeg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89.xml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89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89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customXml" Target="../ink/ink3.xml"/><Relationship Id="rId7" Type="http://schemas.openxmlformats.org/officeDocument/2006/relationships/image" Target="../media/image15.png"/><Relationship Id="rId6" Type="http://schemas.openxmlformats.org/officeDocument/2006/relationships/customXml" Target="../ink/ink2.xml"/><Relationship Id="rId5" Type="http://schemas.openxmlformats.org/officeDocument/2006/relationships/image" Target="../media/image14.png"/><Relationship Id="rId4" Type="http://schemas.openxmlformats.org/officeDocument/2006/relationships/customXml" Target="../ink/ink1.xml"/><Relationship Id="rId3" Type="http://schemas.openxmlformats.org/officeDocument/2006/relationships/image" Target="../media/image13.png"/><Relationship Id="rId23" Type="http://schemas.openxmlformats.org/officeDocument/2006/relationships/notesSlide" Target="../notesSlides/notesSlide12.xml"/><Relationship Id="rId22" Type="http://schemas.openxmlformats.org/officeDocument/2006/relationships/slideLayout" Target="../slideLayouts/slideLayout89.xml"/><Relationship Id="rId21" Type="http://schemas.openxmlformats.org/officeDocument/2006/relationships/image" Target="../media/image22.png"/><Relationship Id="rId20" Type="http://schemas.openxmlformats.org/officeDocument/2006/relationships/customXml" Target="../ink/ink9.xml"/><Relationship Id="rId2" Type="http://schemas.openxmlformats.org/officeDocument/2006/relationships/tags" Target="../tags/tag8.xml"/><Relationship Id="rId19" Type="http://schemas.openxmlformats.org/officeDocument/2006/relationships/image" Target="../media/image21.png"/><Relationship Id="rId18" Type="http://schemas.openxmlformats.org/officeDocument/2006/relationships/customXml" Target="../ink/ink8.xml"/><Relationship Id="rId17" Type="http://schemas.openxmlformats.org/officeDocument/2006/relationships/image" Target="../media/image20.png"/><Relationship Id="rId16" Type="http://schemas.openxmlformats.org/officeDocument/2006/relationships/customXml" Target="../ink/ink7.xml"/><Relationship Id="rId15" Type="http://schemas.openxmlformats.org/officeDocument/2006/relationships/image" Target="../media/image19.png"/><Relationship Id="rId14" Type="http://schemas.openxmlformats.org/officeDocument/2006/relationships/customXml" Target="../ink/ink6.xml"/><Relationship Id="rId13" Type="http://schemas.openxmlformats.org/officeDocument/2006/relationships/image" Target="../media/image18.png"/><Relationship Id="rId12" Type="http://schemas.openxmlformats.org/officeDocument/2006/relationships/customXml" Target="../ink/ink5.xml"/><Relationship Id="rId11" Type="http://schemas.openxmlformats.org/officeDocument/2006/relationships/image" Target="../media/image17.png"/><Relationship Id="rId10" Type="http://schemas.openxmlformats.org/officeDocument/2006/relationships/customXml" Target="../ink/ink4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customXml" Target="../ink/ink12.xml"/><Relationship Id="rId7" Type="http://schemas.openxmlformats.org/officeDocument/2006/relationships/image" Target="../media/image26.png"/><Relationship Id="rId6" Type="http://schemas.openxmlformats.org/officeDocument/2006/relationships/customXml" Target="../ink/ink11.xml"/><Relationship Id="rId5" Type="http://schemas.openxmlformats.org/officeDocument/2006/relationships/image" Target="../media/image25.png"/><Relationship Id="rId4" Type="http://schemas.openxmlformats.org/officeDocument/2006/relationships/customXml" Target="../ink/ink10.xml"/><Relationship Id="rId37" Type="http://schemas.openxmlformats.org/officeDocument/2006/relationships/notesSlide" Target="../notesSlides/notesSlide14.xml"/><Relationship Id="rId36" Type="http://schemas.openxmlformats.org/officeDocument/2006/relationships/slideLayout" Target="../slideLayouts/slideLayout89.xml"/><Relationship Id="rId35" Type="http://schemas.openxmlformats.org/officeDocument/2006/relationships/image" Target="../media/image40.png"/><Relationship Id="rId34" Type="http://schemas.openxmlformats.org/officeDocument/2006/relationships/customXml" Target="../ink/ink25.xml"/><Relationship Id="rId33" Type="http://schemas.openxmlformats.org/officeDocument/2006/relationships/image" Target="../media/image39.png"/><Relationship Id="rId32" Type="http://schemas.openxmlformats.org/officeDocument/2006/relationships/customXml" Target="../ink/ink24.xml"/><Relationship Id="rId31" Type="http://schemas.openxmlformats.org/officeDocument/2006/relationships/image" Target="../media/image38.png"/><Relationship Id="rId30" Type="http://schemas.openxmlformats.org/officeDocument/2006/relationships/customXml" Target="../ink/ink23.xml"/><Relationship Id="rId3" Type="http://schemas.openxmlformats.org/officeDocument/2006/relationships/image" Target="../media/image24.png"/><Relationship Id="rId29" Type="http://schemas.openxmlformats.org/officeDocument/2006/relationships/image" Target="../media/image37.png"/><Relationship Id="rId28" Type="http://schemas.openxmlformats.org/officeDocument/2006/relationships/customXml" Target="../ink/ink22.xml"/><Relationship Id="rId27" Type="http://schemas.openxmlformats.org/officeDocument/2006/relationships/image" Target="../media/image36.png"/><Relationship Id="rId26" Type="http://schemas.openxmlformats.org/officeDocument/2006/relationships/customXml" Target="../ink/ink21.xml"/><Relationship Id="rId25" Type="http://schemas.openxmlformats.org/officeDocument/2006/relationships/image" Target="../media/image35.png"/><Relationship Id="rId24" Type="http://schemas.openxmlformats.org/officeDocument/2006/relationships/customXml" Target="../ink/ink20.xml"/><Relationship Id="rId23" Type="http://schemas.openxmlformats.org/officeDocument/2006/relationships/image" Target="../media/image34.png"/><Relationship Id="rId22" Type="http://schemas.openxmlformats.org/officeDocument/2006/relationships/customXml" Target="../ink/ink19.xml"/><Relationship Id="rId21" Type="http://schemas.openxmlformats.org/officeDocument/2006/relationships/image" Target="../media/image33.png"/><Relationship Id="rId20" Type="http://schemas.openxmlformats.org/officeDocument/2006/relationships/customXml" Target="../ink/ink18.xml"/><Relationship Id="rId2" Type="http://schemas.openxmlformats.org/officeDocument/2006/relationships/tags" Target="../tags/tag9.xml"/><Relationship Id="rId19" Type="http://schemas.openxmlformats.org/officeDocument/2006/relationships/image" Target="../media/image32.png"/><Relationship Id="rId18" Type="http://schemas.openxmlformats.org/officeDocument/2006/relationships/customXml" Target="../ink/ink17.xml"/><Relationship Id="rId17" Type="http://schemas.openxmlformats.org/officeDocument/2006/relationships/image" Target="../media/image31.png"/><Relationship Id="rId16" Type="http://schemas.openxmlformats.org/officeDocument/2006/relationships/customXml" Target="../ink/ink16.xml"/><Relationship Id="rId15" Type="http://schemas.openxmlformats.org/officeDocument/2006/relationships/image" Target="../media/image30.png"/><Relationship Id="rId14" Type="http://schemas.openxmlformats.org/officeDocument/2006/relationships/customXml" Target="../ink/ink15.xml"/><Relationship Id="rId13" Type="http://schemas.openxmlformats.org/officeDocument/2006/relationships/image" Target="../media/image29.png"/><Relationship Id="rId12" Type="http://schemas.openxmlformats.org/officeDocument/2006/relationships/customXml" Target="../ink/ink14.xml"/><Relationship Id="rId11" Type="http://schemas.openxmlformats.org/officeDocument/2006/relationships/image" Target="../media/image28.png"/><Relationship Id="rId10" Type="http://schemas.openxmlformats.org/officeDocument/2006/relationships/customXml" Target="../ink/ink13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5.png"/><Relationship Id="rId8" Type="http://schemas.openxmlformats.org/officeDocument/2006/relationships/customXml" Target="../ink/ink28.xml"/><Relationship Id="rId7" Type="http://schemas.openxmlformats.org/officeDocument/2006/relationships/image" Target="../media/image44.png"/><Relationship Id="rId6" Type="http://schemas.openxmlformats.org/officeDocument/2006/relationships/customXml" Target="../ink/ink27.xml"/><Relationship Id="rId5" Type="http://schemas.openxmlformats.org/officeDocument/2006/relationships/image" Target="../media/image43.png"/><Relationship Id="rId4" Type="http://schemas.openxmlformats.org/officeDocument/2006/relationships/customXml" Target="../ink/ink26.xml"/><Relationship Id="rId3" Type="http://schemas.openxmlformats.org/officeDocument/2006/relationships/image" Target="../media/image42.png"/><Relationship Id="rId2" Type="http://schemas.openxmlformats.org/officeDocument/2006/relationships/tags" Target="../tags/tag10.xml"/><Relationship Id="rId19" Type="http://schemas.openxmlformats.org/officeDocument/2006/relationships/notesSlide" Target="../notesSlides/notesSlide15.xml"/><Relationship Id="rId18" Type="http://schemas.openxmlformats.org/officeDocument/2006/relationships/slideLayout" Target="../slideLayouts/slideLayout89.xml"/><Relationship Id="rId17" Type="http://schemas.openxmlformats.org/officeDocument/2006/relationships/image" Target="../media/image49.png"/><Relationship Id="rId16" Type="http://schemas.openxmlformats.org/officeDocument/2006/relationships/customXml" Target="../ink/ink32.xml"/><Relationship Id="rId15" Type="http://schemas.openxmlformats.org/officeDocument/2006/relationships/image" Target="../media/image48.png"/><Relationship Id="rId14" Type="http://schemas.openxmlformats.org/officeDocument/2006/relationships/customXml" Target="../ink/ink31.xml"/><Relationship Id="rId13" Type="http://schemas.openxmlformats.org/officeDocument/2006/relationships/image" Target="../media/image47.png"/><Relationship Id="rId12" Type="http://schemas.openxmlformats.org/officeDocument/2006/relationships/customXml" Target="../ink/ink30.xml"/><Relationship Id="rId11" Type="http://schemas.openxmlformats.org/officeDocument/2006/relationships/image" Target="../media/image46.png"/><Relationship Id="rId10" Type="http://schemas.openxmlformats.org/officeDocument/2006/relationships/customXml" Target="../ink/ink29.xml"/><Relationship Id="rId1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3.png"/><Relationship Id="rId8" Type="http://schemas.openxmlformats.org/officeDocument/2006/relationships/customXml" Target="../ink/ink35.xml"/><Relationship Id="rId7" Type="http://schemas.openxmlformats.org/officeDocument/2006/relationships/image" Target="../media/image52.png"/><Relationship Id="rId6" Type="http://schemas.openxmlformats.org/officeDocument/2006/relationships/customXml" Target="../ink/ink34.xml"/><Relationship Id="rId5" Type="http://schemas.openxmlformats.org/officeDocument/2006/relationships/image" Target="../media/image51.png"/><Relationship Id="rId4" Type="http://schemas.openxmlformats.org/officeDocument/2006/relationships/customXml" Target="../ink/ink33.xml"/><Relationship Id="rId3" Type="http://schemas.openxmlformats.org/officeDocument/2006/relationships/image" Target="../media/image42.png"/><Relationship Id="rId2" Type="http://schemas.openxmlformats.org/officeDocument/2006/relationships/tags" Target="../tags/tag11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89.xml"/><Relationship Id="rId1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89.xml"/><Relationship Id="rId1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89.xml"/><Relationship Id="rId2" Type="http://schemas.openxmlformats.org/officeDocument/2006/relationships/tags" Target="../tags/tag12.xml"/><Relationship Id="rId1" Type="http://schemas.openxmlformats.org/officeDocument/2006/relationships/image" Target="../media/image54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2130735" y="4419523"/>
            <a:ext cx="7949579" cy="1997152"/>
          </a:xfrm>
          <a:prstGeom prst="rect">
            <a:avLst/>
          </a:prstGeom>
        </p:spPr>
      </p:pic>
      <p:sp>
        <p:nvSpPr>
          <p:cNvPr id="12" name="矩形 1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79425" y="441325"/>
            <a:ext cx="11233150" cy="5975350"/>
          </a:xfrm>
          <a:prstGeom prst="rect">
            <a:avLst/>
          </a:prstGeom>
          <a:noFill/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56970" y="2261870"/>
            <a:ext cx="980948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400">
                <a:latin typeface="华文行楷" panose="02010800040101010101" charset="-122"/>
                <a:ea typeface="华文行楷" panose="02010800040101010101" charset="-122"/>
              </a:rPr>
              <a:t>从徐渭之奇窥见袁宏道笔下的亦官亦隐</a:t>
            </a:r>
            <a:endParaRPr lang="zh-CN" altLang="en-US" sz="44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42030" y="3850005"/>
            <a:ext cx="4874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华文新魏" panose="02010800040101010101" charset="-122"/>
                <a:ea typeface="华文新魏" panose="02010800040101010101" charset="-122"/>
              </a:rPr>
              <a:t>报告人：徐清扬</a:t>
            </a:r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</a:rPr>
              <a:t> </a:t>
            </a:r>
            <a:r>
              <a:rPr lang="zh-CN" altLang="en-US" sz="2000">
                <a:latin typeface="华文新魏" panose="02010800040101010101" charset="-122"/>
                <a:ea typeface="华文新魏" panose="02010800040101010101" charset="-122"/>
              </a:rPr>
              <a:t>数据科学学院</a:t>
            </a:r>
            <a:r>
              <a:rPr lang="en-US" altLang="zh-CN" sz="2000">
                <a:latin typeface="华文新魏" panose="02010800040101010101" charset="-122"/>
                <a:ea typeface="华文新魏" panose="02010800040101010101" charset="-122"/>
              </a:rPr>
              <a:t> </a:t>
            </a:r>
            <a:r>
              <a:rPr lang="zh-CN" altLang="en-US" sz="2000">
                <a:latin typeface="华文新魏" panose="02010800040101010101" charset="-122"/>
                <a:ea typeface="华文新魏" panose="02010800040101010101" charset="-122"/>
              </a:rPr>
              <a:t>学勤书院</a:t>
            </a:r>
            <a:endParaRPr lang="zh-CN" altLang="en-US" sz="20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42555" y="3045460"/>
            <a:ext cx="35661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——</a:t>
            </a:r>
            <a:r>
              <a:rPr lang="zh-CN" altLang="en-US" sz="24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袁宏道</a:t>
            </a:r>
            <a:r>
              <a:rPr lang="en-US" altLang="zh-CN" sz="24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2400"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《徐文长传》</a:t>
            </a:r>
            <a:endParaRPr lang="zh-CN" altLang="en-US" sz="2400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1504421" y="1267574"/>
            <a:ext cx="1387736" cy="138773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0" name="矩形 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3422556" y="1267574"/>
            <a:ext cx="1387736" cy="138773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1" name="矩形 10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7409973" y="1267574"/>
            <a:ext cx="1387736" cy="138773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2" name="矩形 1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9328107" y="1267574"/>
            <a:ext cx="1387736" cy="1387736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4" name="文本框 13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 txBox="1"/>
          <p:nvPr/>
        </p:nvSpPr>
        <p:spPr>
          <a:xfrm>
            <a:off x="5270484" y="2959548"/>
            <a:ext cx="1659890" cy="31059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rPr>
              <a:t>目录</a:t>
            </a:r>
            <a:endParaRPr lang="zh-CN" altLang="en-US" sz="9600" dirty="0" smtClean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Arial" panose="020B0604020202020204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783080" y="1139825"/>
            <a:ext cx="758825" cy="1337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rPr>
              <a:t>一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Arial" panose="020B0604020202020204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01415" y="1139825"/>
            <a:ext cx="758825" cy="1337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rPr>
              <a:t>二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Arial" panose="020B0604020202020204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688580" y="1139825"/>
            <a:ext cx="758825" cy="1337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rPr>
              <a:t>三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Arial" panose="020B0604020202020204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606915" y="1139825"/>
            <a:ext cx="758825" cy="133794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rPr>
              <a:t>四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Arial" panose="020B0604020202020204"/>
            </a:endParaRPr>
          </a:p>
        </p:txBody>
      </p:sp>
      <p:sp>
        <p:nvSpPr>
          <p:cNvPr id="55" name="矩形 5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1824990" y="2868295"/>
            <a:ext cx="828675" cy="366776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背景简介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56" name="矩形 55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3701415" y="2868295"/>
            <a:ext cx="828675" cy="329755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文章分析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：晚明奇人 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57" name="矩形 56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7734808" y="2868108"/>
            <a:ext cx="828675" cy="3297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内容深入：亦官亦隐 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58" name="矩形 57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9736128" y="2868108"/>
            <a:ext cx="828675" cy="329764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报告总结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/>
            </a:endParaRPr>
          </a:p>
        </p:txBody>
      </p:sp>
      <p:pic>
        <p:nvPicPr>
          <p:cNvPr id="60" name="图片 5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5455582" y="0"/>
            <a:ext cx="1508405" cy="2868108"/>
          </a:xfrm>
          <a:prstGeom prst="rect">
            <a:avLst/>
          </a:prstGeom>
        </p:spPr>
      </p:pic>
      <p:sp>
        <p:nvSpPr>
          <p:cNvPr id="33" name="TextBox 4"/>
          <p:cNvSpPr txBox="1"/>
          <p:nvPr/>
        </p:nvSpPr>
        <p:spPr>
          <a:xfrm>
            <a:off x="0" y="0"/>
            <a:ext cx="453650" cy="123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r>
              <a:rPr lang="en-US" altLang="zh-CN" sz="100" dirty="0">
                <a:solidFill>
                  <a:schemeClr val="tx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http://www.1ppt.com/hangye/</a:t>
            </a:r>
            <a:endParaRPr lang="en-US" altLang="zh-CN" sz="100" dirty="0">
              <a:solidFill>
                <a:schemeClr val="tx1">
                  <a:alpha val="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5" grpId="1"/>
      <p:bldP spid="56" grpId="0"/>
      <p:bldP spid="56" grpId="1"/>
      <p:bldP spid="57" grpId="0"/>
      <p:bldP spid="57" grpId="1"/>
      <p:bldP spid="58" grpId="0"/>
      <p:bldP spid="5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" name="矩形 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1925623" y="0"/>
            <a:ext cx="836264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grpSp>
        <p:nvGrpSpPr>
          <p:cNvPr id="5" name="组合 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2315815" y="570416"/>
            <a:ext cx="2437937" cy="5432425"/>
            <a:chOff x="3142876" y="667235"/>
            <a:chExt cx="2437937" cy="5432425"/>
          </a:xfrm>
        </p:grpSpPr>
        <p:sp>
          <p:nvSpPr>
            <p:cNvPr id="3" name="文本框 2"/>
            <p:cNvSpPr txBox="1"/>
            <p:nvPr/>
          </p:nvSpPr>
          <p:spPr>
            <a:xfrm>
              <a:off x="3142876" y="667235"/>
              <a:ext cx="1536700" cy="543242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第</a:t>
              </a:r>
              <a:r>
                <a:rPr lang="en-US" altLang="zh-CN" sz="8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   </a:t>
              </a:r>
              <a:r>
                <a:rPr lang="zh-CN" altLang="en-US" sz="8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部分</a:t>
              </a:r>
              <a:endPara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628188" y="1893476"/>
              <a:ext cx="1952625" cy="16889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11500" dirty="0">
                  <a:solidFill>
                    <a:srgbClr val="9A0000"/>
                  </a:solidFill>
                  <a:latin typeface="华文行楷" panose="02010800040101010101" charset="-122"/>
                  <a:ea typeface="华文行楷" panose="02010800040101010101" charset="-122"/>
                  <a:sym typeface="Arial" panose="020B0604020202020204"/>
                </a:rPr>
                <a:t>一</a:t>
              </a:r>
              <a:endParaRPr lang="zh-CN" altLang="en-US" sz="11500" dirty="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endParaRPr>
            </a:p>
          </p:txBody>
        </p:sp>
      </p:grpSp>
      <p:pic>
        <p:nvPicPr>
          <p:cNvPr id="7" name="图片 6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 r="21798"/>
          <a:stretch>
            <a:fillRect/>
          </a:stretch>
        </p:blipFill>
        <p:spPr>
          <a:xfrm>
            <a:off x="4914390" y="0"/>
            <a:ext cx="5363123" cy="6858000"/>
          </a:xfrm>
          <a:prstGeom prst="rect">
            <a:avLst/>
          </a:pr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592955" y="2987675"/>
            <a:ext cx="736600" cy="3618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背景简介：作者与传主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521970" y="1916349"/>
            <a:ext cx="11233150" cy="37451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grpSp>
        <p:nvGrpSpPr>
          <p:cNvPr id="9" name="组合 8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3104614" y="479425"/>
            <a:ext cx="6068060" cy="829945"/>
            <a:chOff x="3104614" y="479425"/>
            <a:chExt cx="6068060" cy="829945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3173194" y="1212850"/>
              <a:ext cx="5845612" cy="0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3104614" y="479425"/>
              <a:ext cx="6068060" cy="82994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200" dirty="0">
                  <a:solidFill>
                    <a:srgbClr val="9A0000"/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第一部分</a:t>
              </a:r>
              <a:r>
                <a:rPr lang="en-US" altLang="zh-CN" sz="3200" dirty="0">
                  <a:solidFill>
                    <a:srgbClr val="9A0000"/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 </a:t>
              </a:r>
              <a:r>
                <a:rPr lang="zh-CN" altLang="en-US" sz="3200" dirty="0">
                  <a:solidFill>
                    <a:srgbClr val="9A0000"/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背景简介之作者其人</a:t>
              </a:r>
              <a:endParaRPr lang="zh-CN" altLang="en-US" sz="3200" dirty="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Arial" panose="020B0604020202020204"/>
              </a:endParaRPr>
            </a:p>
          </p:txBody>
        </p:sp>
      </p:grpSp>
      <p:pic>
        <p:nvPicPr>
          <p:cNvPr id="100" name="图片 99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412105" y="2219960"/>
            <a:ext cx="3033395" cy="313880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778510" y="1969135"/>
            <a:ext cx="4437380" cy="31381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袁宏道（</a:t>
            </a:r>
            <a:r>
              <a:rPr lang="en-US" altLang="zh-CN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1568-1610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），字中道，一字六休，号石公，公安（今湖北省公安县）人。</a:t>
            </a:r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万历十九年（1591年）进士，历任吴县知县、礼部主事、吏部验封司主事、稽勋郎中、国子博士等职。万历三十八年（1610年）袁宏道告归，不久患病不起去世。</a:t>
            </a:r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袁宏道是明代文学反对复古运动的主将，反对“文必秦汉，诗必盛唐”的风气，提出“独抒性灵，不拘格套”的性灵说。其《徐文长传》撰写于1599年。此时袁宏道三十一岁，而自徐文长过世已有六年。</a:t>
            </a:r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18" name="图片 17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r="45024"/>
          <a:stretch>
            <a:fillRect/>
          </a:stretch>
        </p:blipFill>
        <p:spPr>
          <a:xfrm>
            <a:off x="8641715" y="942975"/>
            <a:ext cx="2960370" cy="4718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0860" y="3429100"/>
            <a:ext cx="5322269" cy="3267739"/>
          </a:xfrm>
          <a:prstGeom prst="rect">
            <a:avLst/>
          </a:prstGeom>
        </p:spPr>
      </p:pic>
      <p:cxnSp>
        <p:nvCxnSpPr>
          <p:cNvPr id="23" name="直接连接符 22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089910" y="638810"/>
            <a:ext cx="6012180" cy="49339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第一部分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背景简介之传主其人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pic>
        <p:nvPicPr>
          <p:cNvPr id="100" name="图片 99"/>
          <p:cNvPicPr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573010" y="1388110"/>
            <a:ext cx="3182620" cy="4497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5515693" y="4478941"/>
            <a:ext cx="3453388" cy="174984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841375" y="1586865"/>
            <a:ext cx="6503670" cy="23622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徐渭（1521</a:t>
            </a:r>
            <a:r>
              <a:rPr lang="en-US" altLang="zh-CN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-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1593），绍兴府山阴（今浙江省绍兴市）人。初字文清，后改字文长，号青藤道士、天池生、田水月。中国明代中期文学家、书画家、军事家。</a:t>
            </a:r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徐渭年二十时为诸生，但屡次参加乡试均不得中。曾担任浙直总督胡宗宪幕僚。胡宗宪被下狱后，徐渭在忧惧发狂之下自杀九次却不死。后因杀继妻被下狱论死，后得好友救免。徐渭获释后浪迹京中。晚年贫病交加，藏书数千卷也被变卖殆尽。</a:t>
            </a:r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" name="矩形 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1925623" y="0"/>
            <a:ext cx="836264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grpSp>
        <p:nvGrpSpPr>
          <p:cNvPr id="5" name="组合 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2315815" y="570416"/>
            <a:ext cx="2437937" cy="5466080"/>
            <a:chOff x="3142876" y="667235"/>
            <a:chExt cx="2437937" cy="5466080"/>
          </a:xfrm>
        </p:grpSpPr>
        <p:sp>
          <p:nvSpPr>
            <p:cNvPr id="3" name="文本框 2"/>
            <p:cNvSpPr txBox="1"/>
            <p:nvPr/>
          </p:nvSpPr>
          <p:spPr>
            <a:xfrm>
              <a:off x="3142876" y="667235"/>
              <a:ext cx="1536700" cy="546608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第</a:t>
              </a:r>
              <a:r>
                <a:rPr lang="en-US" altLang="zh-CN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   </a:t>
              </a:r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部分</a:t>
              </a:r>
              <a:endPara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628188" y="1893476"/>
              <a:ext cx="1952625" cy="16889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11500" dirty="0">
                  <a:solidFill>
                    <a:srgbClr val="9A0000"/>
                  </a:solidFill>
                  <a:latin typeface="华文行楷" panose="02010800040101010101" charset="-122"/>
                  <a:ea typeface="华文行楷" panose="02010800040101010101" charset="-122"/>
                  <a:sym typeface="Arial" panose="020B0604020202020204"/>
                </a:rPr>
                <a:t>二</a:t>
              </a:r>
              <a:endParaRPr lang="zh-CN" altLang="en-US" sz="11500" dirty="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endParaRPr>
            </a:p>
          </p:txBody>
        </p:sp>
      </p:grpSp>
      <p:pic>
        <p:nvPicPr>
          <p:cNvPr id="7" name="图片 6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 r="21798"/>
          <a:stretch>
            <a:fillRect/>
          </a:stretch>
        </p:blipFill>
        <p:spPr>
          <a:xfrm>
            <a:off x="4914390" y="0"/>
            <a:ext cx="5363123" cy="6858000"/>
          </a:xfrm>
          <a:prstGeom prst="rect">
            <a:avLst/>
          </a:pr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592955" y="3000375"/>
            <a:ext cx="736600" cy="34143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文章分析：晚明奇人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79425" y="3429000"/>
            <a:ext cx="11233150" cy="29876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591185" y="1706245"/>
            <a:ext cx="736600" cy="181483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原文第</a:t>
            </a:r>
            <a:r>
              <a:rPr lang="zh-CN" altLang="zh-TW" sz="2400" dirty="0">
                <a:solidFill>
                  <a:srgbClr val="9A0000"/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一</a:t>
            </a: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段：</a:t>
            </a:r>
            <a:endParaRPr lang="zh-TW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0" name="矩形 1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3475990" y="1706245"/>
            <a:ext cx="781685" cy="207327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原文第</a:t>
            </a:r>
            <a:r>
              <a:rPr lang="zh-CN" altLang="zh-TW" sz="2400" dirty="0">
                <a:solidFill>
                  <a:srgbClr val="9A0000"/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二</a:t>
            </a: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段：</a:t>
            </a:r>
            <a:endParaRPr lang="zh-TW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6" name="矩形 25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6735443" y="1706561"/>
            <a:ext cx="736600" cy="27799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原文第</a:t>
            </a:r>
            <a:r>
              <a:rPr lang="zh-CN" altLang="zh-TW" sz="2400" dirty="0">
                <a:solidFill>
                  <a:srgbClr val="9A0000"/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三</a:t>
            </a: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、</a:t>
            </a:r>
            <a:r>
              <a:rPr lang="zh-CN" altLang="zh-TW" sz="2400" dirty="0">
                <a:solidFill>
                  <a:srgbClr val="9A0000"/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四</a:t>
            </a:r>
            <a:r>
              <a:rPr lang="zh-CN" altLang="zh-TW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段：</a:t>
            </a:r>
            <a:endParaRPr lang="zh-CN" altLang="zh-TW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pic>
        <p:nvPicPr>
          <p:cNvPr id="30" name="图片 2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 t="-1"/>
          <a:stretch>
            <a:fillRect/>
          </a:stretch>
        </p:blipFill>
        <p:spPr>
          <a:xfrm>
            <a:off x="1366630" y="4773963"/>
            <a:ext cx="9289303" cy="199126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315970" y="655955"/>
            <a:ext cx="6778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第二部分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文章分析之段落大意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94740" y="1706245"/>
            <a:ext cx="2671445" cy="1876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作文缘起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坐太史楼，抽架上书，就灯读之，相识恨晚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读复叫，叫复读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20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121785" y="1706245"/>
            <a:ext cx="2613660" cy="13760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为官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经历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才华横溢，屡试不第，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受人赏识，身为幕客，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性格疏狂，处事直爽。</a:t>
            </a:r>
            <a:endParaRPr lang="zh-CN" altLang="en-US"/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5" name="矩形: 圆角 13"/>
          <p:cNvSpPr/>
          <p:nvPr>
            <p:custDataLst>
              <p:tags r:id="rId2"/>
            </p:custDataLst>
          </p:nvPr>
        </p:nvSpPr>
        <p:spPr>
          <a:xfrm>
            <a:off x="732790" y="1524635"/>
            <a:ext cx="361950" cy="12700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6" name="矩形: 圆角 13"/>
          <p:cNvSpPr/>
          <p:nvPr>
            <p:custDataLst>
              <p:tags r:id="rId3"/>
            </p:custDataLst>
          </p:nvPr>
        </p:nvSpPr>
        <p:spPr>
          <a:xfrm>
            <a:off x="3678555" y="1533525"/>
            <a:ext cx="361950" cy="11811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7" name="矩形: 圆角 13"/>
          <p:cNvSpPr/>
          <p:nvPr>
            <p:custDataLst>
              <p:tags r:id="rId4"/>
            </p:custDataLst>
          </p:nvPr>
        </p:nvSpPr>
        <p:spPr>
          <a:xfrm>
            <a:off x="6879590" y="1533525"/>
            <a:ext cx="361950" cy="1295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8385" y="1706245"/>
            <a:ext cx="25971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游历山水，诗书卓然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锒铛入狱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不掩性情，拒见显贵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酒肆畅饮，举止疯狂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2" name="矩形: 圆角 13"/>
          <p:cNvSpPr/>
          <p:nvPr>
            <p:custDataLst>
              <p:tags r:id="rId5"/>
            </p:custDataLst>
          </p:nvPr>
        </p:nvSpPr>
        <p:spPr>
          <a:xfrm>
            <a:off x="732790" y="3964305"/>
            <a:ext cx="361950" cy="129540"/>
          </a:xfrm>
          <a:prstGeom prst="round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7540" y="4130675"/>
            <a:ext cx="551815" cy="22860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400">
                <a:latin typeface="华文新魏" panose="02010800040101010101" charset="-122"/>
                <a:ea typeface="华文新魏" panose="02010800040101010101" charset="-122"/>
              </a:rPr>
              <a:t>原文第</a:t>
            </a:r>
            <a:r>
              <a:rPr lang="zh-CN" altLang="en-US" sz="2400">
                <a:solidFill>
                  <a:srgbClr val="9A0000"/>
                </a:solidFill>
                <a:latin typeface="华文新魏" panose="02010800040101010101" charset="-122"/>
                <a:ea typeface="华文新魏" panose="02010800040101010101" charset="-122"/>
              </a:rPr>
              <a:t>五</a:t>
            </a:r>
            <a:r>
              <a:rPr lang="zh-CN" altLang="en-US" sz="2400">
                <a:latin typeface="华文新魏" panose="02010800040101010101" charset="-122"/>
                <a:ea typeface="华文新魏" panose="02010800040101010101" charset="-122"/>
              </a:rPr>
              <a:t>段：</a:t>
            </a:r>
            <a:endParaRPr lang="zh-CN" altLang="en-US" sz="24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94740" y="4130675"/>
            <a:ext cx="9974580" cy="10356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石公评说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                   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梅国祯曰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百世而下，自有定论，胡为不遇？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无之而不奇，斯无之而不奇也哉，悲夫！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     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此所谓遇者，又何遇之有？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             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性格决定命运，此必然而非偶然，悲夫！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4" grpId="0"/>
      <p:bldP spid="14" grpId="1"/>
      <p:bldP spid="18" grpId="0"/>
      <p:bldP spid="18" grpId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79425" y="3076575"/>
            <a:ext cx="11233150" cy="3340100"/>
          </a:xfrm>
          <a:prstGeom prst="rect">
            <a:avLst/>
          </a:prstGeom>
          <a:blipFill dpi="0" rotWithShape="1">
            <a:blip r:embed="rId1" cstate="screen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1060450" y="17291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204595" y="1359535"/>
            <a:ext cx="9909810" cy="38919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100000"/>
              </a:lnSpc>
            </a:pPr>
            <a:r>
              <a:rPr lang="zh-CN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一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薛公蕙校越时，</a:t>
            </a:r>
            <a:r>
              <a:rPr lang="zh-CN" altLang="zh-TW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其才，有国士之目。（才华不凡）</a:t>
            </a:r>
            <a:endParaRPr lang="zh-CN" altLang="zh-TW" sz="2000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zh-TW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二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然数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，屡试辄蹶。（奇怪之事）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三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公以是益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之，一切书记，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皆出其手。（受人重用）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四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文长自负才略，好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计，谈兵多中，视一世士无可当意者，然竟不偶。（计谋出奇）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五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周望言：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“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晚岁诗文益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，无刻本，集藏于家。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”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（奇异别致）</a:t>
            </a:r>
            <a:endParaRPr lang="en-US" altLang="zh-CN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六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石公曰：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“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先生数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不已，遂为狂疾；狂疾不已，遂为囹圄。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”</a:t>
            </a:r>
            <a:r>
              <a:rPr lang="zh-CN" altLang="en-US" sz="2000" dirty="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（命途多舛）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七、八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梅客生尝寄余书曰：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“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文长吾老友，病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于人，人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于诗。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”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（奇怪难断）</a:t>
            </a:r>
            <a:endParaRPr lang="en-US" altLang="zh-CN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九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余谓文长无之而不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者也。（怪异奇特）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十、十一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.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无之而不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，斯无之而不</a:t>
            </a:r>
            <a:r>
              <a:rPr lang="zh-CN" altLang="en-US" sz="2000" dirty="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奇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也哉，悲夫！（怪异奇特</a:t>
            </a:r>
            <a:r>
              <a:rPr lang="en-US" altLang="zh-CN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 </a:t>
            </a:r>
            <a:r>
              <a:rPr lang="zh-CN" altLang="en-US" sz="20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命运多艰）</a:t>
            </a:r>
            <a:endParaRPr lang="zh-CN" altLang="en-US" sz="20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Arial" panose="020B0604020202020204"/>
            </a:endParaRPr>
          </a:p>
          <a:p>
            <a:endParaRPr lang="zh-CN" altLang="en-US"/>
          </a:p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835275" y="664845"/>
            <a:ext cx="7467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第二部分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文章分析之文章十一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“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奇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”</a:t>
            </a:r>
            <a:endParaRPr lang="en-US" altLang="zh-CN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79425" y="3076575"/>
            <a:ext cx="11233150" cy="3340100"/>
          </a:xfrm>
          <a:prstGeom prst="rect">
            <a:avLst/>
          </a:prstGeom>
          <a:blipFill dpi="0" rotWithShape="1">
            <a:blip r:embed="rId1" cstate="screen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446655" y="675005"/>
            <a:ext cx="81756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第二部分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文章分析之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“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奇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”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人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“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奇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”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命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588635" y="2586990"/>
            <a:ext cx="6946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⇌</a:t>
            </a:r>
            <a:endParaRPr lang="zh-CN" altLang="en-US" sz="6000"/>
          </a:p>
        </p:txBody>
      </p:sp>
      <p:sp>
        <p:nvSpPr>
          <p:cNvPr id="7" name="文本框 6"/>
          <p:cNvSpPr txBox="1"/>
          <p:nvPr/>
        </p:nvSpPr>
        <p:spPr>
          <a:xfrm>
            <a:off x="2045335" y="1489075"/>
            <a:ext cx="1044575" cy="37211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8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一、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三、四、五、七、八、九、十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/>
              </a:rPr>
              <a:t>  </a:t>
            </a:r>
            <a:endParaRPr lang="zh-CN" altLang="en-US" sz="28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05495" y="1826895"/>
            <a:ext cx="613410" cy="303339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800">
                <a:latin typeface="仿宋" panose="02010609060101010101" charset="-122"/>
                <a:ea typeface="仿宋" panose="02010609060101010101" charset="-122"/>
              </a:rPr>
              <a:t>二、六、十一</a:t>
            </a:r>
            <a:endParaRPr lang="zh-CN" altLang="en-US" sz="28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5975" y="2336165"/>
            <a:ext cx="1906270" cy="21774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奇</a:t>
            </a:r>
            <a:r>
              <a:rPr lang="en-US" altLang="zh-CN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人：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才略过人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性情任诞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人格不群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09715" y="2336165"/>
            <a:ext cx="1475105" cy="22675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en-US" altLang="zh-CN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奇</a:t>
            </a:r>
            <a:r>
              <a:rPr lang="en-US" altLang="zh-CN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命：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命途多舛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8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坎坷潦倒</a:t>
            </a:r>
            <a:endParaRPr lang="zh-CN" altLang="en-US" sz="28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06290" y="1542415"/>
            <a:ext cx="33839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华文新魏" panose="02010800040101010101" charset="-122"/>
                <a:ea typeface="华文新魏" panose="02010800040101010101" charset="-122"/>
              </a:rPr>
              <a:t>性格决定命运</a:t>
            </a:r>
            <a:endParaRPr lang="zh-CN" altLang="en-US" sz="3200">
              <a:latin typeface="华文新魏" panose="02010800040101010101" charset="-122"/>
              <a:ea typeface="华文新魏" panose="020108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1" grpId="0"/>
      <p:bldP spid="11" grpId="1"/>
      <p:bldP spid="2" grpId="0"/>
      <p:bldP spid="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" name="矩形 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1925623" y="0"/>
            <a:ext cx="836264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grpSp>
        <p:nvGrpSpPr>
          <p:cNvPr id="5" name="组合 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2315815" y="570416"/>
            <a:ext cx="2437937" cy="5386070"/>
            <a:chOff x="3142876" y="667235"/>
            <a:chExt cx="2437937" cy="5386070"/>
          </a:xfrm>
        </p:grpSpPr>
        <p:sp>
          <p:nvSpPr>
            <p:cNvPr id="3" name="文本框 2"/>
            <p:cNvSpPr txBox="1"/>
            <p:nvPr/>
          </p:nvSpPr>
          <p:spPr>
            <a:xfrm>
              <a:off x="3142876" y="667235"/>
              <a:ext cx="1536700" cy="53860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第</a:t>
              </a:r>
              <a:r>
                <a:rPr lang="en-US" altLang="zh-CN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   </a:t>
              </a:r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部分</a:t>
              </a:r>
              <a:endPara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628188" y="1893476"/>
              <a:ext cx="1952625" cy="16889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11500" dirty="0">
                  <a:solidFill>
                    <a:srgbClr val="9A0000"/>
                  </a:solidFill>
                  <a:latin typeface="Arial" panose="020B0604020202020204"/>
                  <a:ea typeface="华文新魏" panose="02010800040101010101" charset="-122"/>
                  <a:sym typeface="Arial" panose="020B0604020202020204"/>
                </a:rPr>
                <a:t>三</a:t>
              </a:r>
              <a:endParaRPr lang="zh-CN" altLang="en-US" sz="115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endParaRPr>
            </a:p>
          </p:txBody>
        </p:sp>
      </p:grpSp>
      <p:pic>
        <p:nvPicPr>
          <p:cNvPr id="7" name="图片 6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 r="21798"/>
          <a:stretch>
            <a:fillRect/>
          </a:stretch>
        </p:blipFill>
        <p:spPr>
          <a:xfrm>
            <a:off x="4914390" y="0"/>
            <a:ext cx="5363123" cy="6858000"/>
          </a:xfrm>
          <a:prstGeom prst="rect">
            <a:avLst/>
          </a:pr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592955" y="3238500"/>
            <a:ext cx="736600" cy="329628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/>
                <a:ea typeface="华文新魏" panose="02010800040101010101" charset="-122"/>
                <a:sym typeface="Arial" panose="020B0604020202020204"/>
              </a:rPr>
              <a:t>内容深入：亦官亦隐</a:t>
            </a:r>
            <a:endParaRPr lang="zh-CN" sz="2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1905001" y="1990301"/>
            <a:ext cx="3629024" cy="4104091"/>
            <a:chOff x="1571626" y="1961726"/>
            <a:chExt cx="3629024" cy="4104091"/>
          </a:xfrm>
        </p:grpSpPr>
        <p:sp>
          <p:nvSpPr>
            <p:cNvPr id="9" name="矩形 8"/>
            <p:cNvSpPr/>
            <p:nvPr/>
          </p:nvSpPr>
          <p:spPr>
            <a:xfrm>
              <a:off x="1571626" y="1961726"/>
              <a:ext cx="3629024" cy="410409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/>
                <a:ea typeface="华文新魏" panose="02010800040101010101" charset="-122"/>
                <a:sym typeface="Arial" panose="020B0604020202020204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screen"/>
            <a:stretch>
              <a:fillRect/>
            </a:stretch>
          </p:blipFill>
          <p:spPr>
            <a:xfrm>
              <a:off x="3067045" y="2877603"/>
              <a:ext cx="2133604" cy="3188214"/>
            </a:xfrm>
            <a:prstGeom prst="rect">
              <a:avLst/>
            </a:prstGeom>
          </p:spPr>
        </p:pic>
      </p:grpSp>
      <p:grpSp>
        <p:nvGrpSpPr>
          <p:cNvPr id="15" name="组合 1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5678710" y="1990300"/>
            <a:ext cx="4589232" cy="4132665"/>
            <a:chOff x="5678710" y="1990300"/>
            <a:chExt cx="4589232" cy="4132665"/>
          </a:xfrm>
        </p:grpSpPr>
        <p:sp>
          <p:nvSpPr>
            <p:cNvPr id="12" name="矩形 11"/>
            <p:cNvSpPr/>
            <p:nvPr/>
          </p:nvSpPr>
          <p:spPr>
            <a:xfrm>
              <a:off x="6638918" y="1990300"/>
              <a:ext cx="3629024" cy="4104091"/>
            </a:xfrm>
            <a:prstGeom prst="rect">
              <a:avLst/>
            </a:pr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Arial" panose="020B0604020202020204"/>
                <a:ea typeface="华文新魏" panose="02010800040101010101" charset="-122"/>
                <a:sym typeface="Arial" panose="020B0604020202020204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5678710" y="2960665"/>
              <a:ext cx="2362864" cy="3162300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2635250" y="678180"/>
            <a:ext cx="73863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第二部分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内容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深入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之亦官亦隐的含义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 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56130" y="2179320"/>
            <a:ext cx="3477895" cy="38792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虽然人还在做官做事，但</a:t>
            </a:r>
            <a:r>
              <a:rPr lang="zh-CN" altLang="en-US" sz="2000" b="1">
                <a:solidFill>
                  <a:srgbClr val="9A0000"/>
                </a:solidFill>
                <a:highlight>
                  <a:srgbClr val="C0C0C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心态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已经和隐士一样了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葛衣乌巾，纵谭天下事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介胄之士，膝语蛇行，不敢举头，而文长以部下一诸生傲之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虽无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字，但</a:t>
            </a:r>
            <a:r>
              <a:rPr lang="zh-CN" altLang="en-US" sz="2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字里行间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可见一位疏狂的奇士，及其不屈从传统、离经叛道的倔犟姿态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zh-CN" altLang="en-US" sz="20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8950" y="2179320"/>
            <a:ext cx="3228975" cy="36696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在朝廷有官职，但也会时常远离朝政过隐居的</a:t>
            </a:r>
            <a:r>
              <a:rPr lang="zh-CN" altLang="en-US" sz="2000" b="1">
                <a:solidFill>
                  <a:srgbClr val="9A0000"/>
                </a:solidFill>
                <a:highlight>
                  <a:srgbClr val="C0C0C0"/>
                </a:highlight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生活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放浪曲蘖，恣情山水，走齐、鲁、燕、赵之地，</a:t>
            </a:r>
            <a:r>
              <a:rPr lang="zh-CN" altLang="en-US" sz="20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穷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览朔漠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好作名山之游，将内心的波澜壮阔寄予山川风物</a:t>
            </a:r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  <a:p>
            <a:endParaRPr lang="en-US" altLang="zh-CN" sz="20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50390" y="1473200"/>
            <a:ext cx="8587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注：袁宏道称徐渭</a:t>
            </a:r>
            <a:r>
              <a:rPr lang="en-US" altLang="zh-CN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独身未贵耳</a:t>
            </a:r>
            <a:r>
              <a:rPr lang="en-US" altLang="zh-CN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。徐渭不曾做官，最为接近做官的经历是做幕客。</a:t>
            </a:r>
            <a:endParaRPr lang="zh-CN" altLang="en-US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79425" y="3195320"/>
            <a:ext cx="11233150" cy="3340100"/>
          </a:xfrm>
          <a:prstGeom prst="rect">
            <a:avLst/>
          </a:prstGeom>
          <a:blipFill dpi="0" rotWithShape="1">
            <a:blip r:embed="rId1" cstate="screen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103755" y="668655"/>
            <a:ext cx="87807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第三部分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内容深入之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“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奇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”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促使他走向仕途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50645" y="1454785"/>
            <a:ext cx="976566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00000"/>
              </a:lnSpc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为山阴诸生，声明藉甚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奇其才，有国士之目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 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→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此等奇才，不应试为官岂不可惜（儒家入世思想）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中丞胡公宪闻其才，客诸幕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文长每见，则葛衣乌巾，纵谭天下事，胡公大喜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 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→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他的卓越才能被人发觉。答应他的要求，任凭他展现自己的性情，也要请他做事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会得白鹿，属文长作表，表上，永陵喜。公以是益奇之，一切书记，皆出其手。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 →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他写作上的才能使他深受礼遇，备受重用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514475" y="4392295"/>
            <a:ext cx="5466715" cy="209296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6" name="墨迹 5"/>
              <p14:cNvContentPartPr/>
              <p14:nvPr/>
            </p14:nvContentPartPr>
            <p14:xfrm>
              <a:off x="3027045" y="4620895"/>
              <a:ext cx="1983105" cy="40005"/>
            </p14:xfrm>
          </p:contentPart>
        </mc:Choice>
        <mc:Fallback xmlns="">
          <p:pic>
            <p:nvPicPr>
              <p:cNvPr id="6" name="墨迹 5"/>
            </p:nvPicPr>
            <p:blipFill>
              <a:blip r:embed="rId5"/>
            </p:blipFill>
            <p:spPr>
              <a:xfrm>
                <a:off x="3027045" y="4620895"/>
                <a:ext cx="1983105" cy="4000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8" name="墨迹 7"/>
              <p14:cNvContentPartPr/>
              <p14:nvPr/>
            </p14:nvContentPartPr>
            <p14:xfrm>
              <a:off x="6697345" y="4609465"/>
              <a:ext cx="249555" cy="12065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7"/>
            </p:blipFill>
            <p:spPr>
              <a:xfrm>
                <a:off x="6697345" y="4609465"/>
                <a:ext cx="249555" cy="1206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9" name="墨迹 8"/>
              <p14:cNvContentPartPr/>
              <p14:nvPr/>
            </p14:nvContentPartPr>
            <p14:xfrm>
              <a:off x="1577340" y="4909820"/>
              <a:ext cx="1575435" cy="34290"/>
            </p14:xfrm>
          </p:contentPart>
        </mc:Choice>
        <mc:Fallback xmlns="">
          <p:pic>
            <p:nvPicPr>
              <p:cNvPr id="9" name="墨迹 8"/>
            </p:nvPicPr>
            <p:blipFill>
              <a:blip r:embed="rId9"/>
            </p:blipFill>
            <p:spPr>
              <a:xfrm>
                <a:off x="1577340" y="4909820"/>
                <a:ext cx="1575435" cy="3429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" p14:bwMode="auto">
            <p14:nvContentPartPr>
              <p14:cNvPr id="11" name="墨迹 10"/>
              <p14:cNvContentPartPr/>
              <p14:nvPr/>
            </p14:nvContentPartPr>
            <p14:xfrm>
              <a:off x="5519420" y="4915535"/>
              <a:ext cx="1393190" cy="51435"/>
            </p14:xfrm>
          </p:contentPart>
        </mc:Choice>
        <mc:Fallback xmlns="">
          <p:pic>
            <p:nvPicPr>
              <p:cNvPr id="11" name="墨迹 10"/>
            </p:nvPicPr>
            <p:blipFill>
              <a:blip r:embed="rId11"/>
            </p:blipFill>
            <p:spPr>
              <a:xfrm>
                <a:off x="5519420" y="4915535"/>
                <a:ext cx="1393190" cy="514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" p14:bwMode="auto">
            <p14:nvContentPartPr>
              <p14:cNvPr id="13" name="墨迹 12"/>
              <p14:cNvContentPartPr/>
              <p14:nvPr/>
            </p14:nvContentPartPr>
            <p14:xfrm>
              <a:off x="1555115" y="5243830"/>
              <a:ext cx="1082040" cy="28575"/>
            </p14:xfrm>
          </p:contentPart>
        </mc:Choice>
        <mc:Fallback xmlns="">
          <p:pic>
            <p:nvPicPr>
              <p:cNvPr id="13" name="墨迹 12"/>
            </p:nvPicPr>
            <p:blipFill>
              <a:blip r:embed="rId13"/>
            </p:blipFill>
            <p:spPr>
              <a:xfrm>
                <a:off x="1555115" y="5243830"/>
                <a:ext cx="1082040" cy="2857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" p14:bwMode="auto">
            <p14:nvContentPartPr>
              <p14:cNvPr id="18" name="墨迹 17"/>
              <p14:cNvContentPartPr/>
              <p14:nvPr/>
            </p14:nvContentPartPr>
            <p14:xfrm>
              <a:off x="2954020" y="5203825"/>
              <a:ext cx="3879850" cy="74295"/>
            </p14:xfrm>
          </p:contentPart>
        </mc:Choice>
        <mc:Fallback xmlns="">
          <p:pic>
            <p:nvPicPr>
              <p:cNvPr id="18" name="墨迹 17"/>
            </p:nvPicPr>
            <p:blipFill>
              <a:blip r:embed="rId15"/>
            </p:blipFill>
            <p:spPr>
              <a:xfrm>
                <a:off x="2954020" y="5203825"/>
                <a:ext cx="3879850" cy="7429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" p14:bwMode="auto">
            <p14:nvContentPartPr>
              <p14:cNvPr id="19" name="墨迹 18"/>
              <p14:cNvContentPartPr/>
              <p14:nvPr/>
            </p14:nvContentPartPr>
            <p14:xfrm>
              <a:off x="1572260" y="5549265"/>
              <a:ext cx="249555" cy="46355"/>
            </p14:xfrm>
          </p:contentPart>
        </mc:Choice>
        <mc:Fallback xmlns="">
          <p:pic>
            <p:nvPicPr>
              <p:cNvPr id="19" name="墨迹 18"/>
            </p:nvPicPr>
            <p:blipFill>
              <a:blip r:embed="rId17"/>
            </p:blipFill>
            <p:spPr>
              <a:xfrm>
                <a:off x="1572260" y="5549265"/>
                <a:ext cx="249555" cy="463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" p14:bwMode="auto">
            <p14:nvContentPartPr>
              <p14:cNvPr id="20" name="墨迹 19"/>
              <p14:cNvContentPartPr/>
              <p14:nvPr/>
            </p14:nvContentPartPr>
            <p14:xfrm>
              <a:off x="1634490" y="6087745"/>
              <a:ext cx="5227320" cy="85090"/>
            </p14:xfrm>
          </p:contentPart>
        </mc:Choice>
        <mc:Fallback xmlns="">
          <p:pic>
            <p:nvPicPr>
              <p:cNvPr id="20" name="墨迹 19"/>
            </p:nvPicPr>
            <p:blipFill>
              <a:blip r:embed="rId19"/>
            </p:blipFill>
            <p:spPr>
              <a:xfrm>
                <a:off x="1634490" y="6087745"/>
                <a:ext cx="5227320" cy="8509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" p14:bwMode="auto">
            <p14:nvContentPartPr>
              <p14:cNvPr id="21" name="墨迹 20"/>
              <p14:cNvContentPartPr/>
              <p14:nvPr/>
            </p14:nvContentPartPr>
            <p14:xfrm>
              <a:off x="1634490" y="6416040"/>
              <a:ext cx="1110615" cy="68580"/>
            </p14:xfrm>
          </p:contentPart>
        </mc:Choice>
        <mc:Fallback xmlns="">
          <p:pic>
            <p:nvPicPr>
              <p:cNvPr id="21" name="墨迹 20"/>
            </p:nvPicPr>
            <p:blipFill>
              <a:blip r:embed="rId21"/>
            </p:blipFill>
            <p:spPr>
              <a:xfrm>
                <a:off x="1634490" y="6416040"/>
                <a:ext cx="1110615" cy="68580"/>
              </a:xfrm>
              <a:prstGeom prst="rect"/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4306843" y="2856789"/>
            <a:ext cx="7885158" cy="4061119"/>
          </a:xfrm>
          <a:custGeom>
            <a:avLst/>
            <a:gdLst>
              <a:gd name="connsiteX0" fmla="*/ 0 w 7914861"/>
              <a:gd name="connsiteY0" fmla="*/ 0 h 4061119"/>
              <a:gd name="connsiteX1" fmla="*/ 7914861 w 7914861"/>
              <a:gd name="connsiteY1" fmla="*/ 0 h 4061119"/>
              <a:gd name="connsiteX2" fmla="*/ 7914861 w 7914861"/>
              <a:gd name="connsiteY2" fmla="*/ 4061119 h 4061119"/>
              <a:gd name="connsiteX3" fmla="*/ 0 w 7914861"/>
              <a:gd name="connsiteY3" fmla="*/ 4061119 h 4061119"/>
              <a:gd name="connsiteX4" fmla="*/ 0 w 7914861"/>
              <a:gd name="connsiteY4" fmla="*/ 3784660 h 4061119"/>
              <a:gd name="connsiteX5" fmla="*/ 57463 w 7914861"/>
              <a:gd name="connsiteY5" fmla="*/ 3794765 h 4061119"/>
              <a:gd name="connsiteX6" fmla="*/ 312105 w 7914861"/>
              <a:gd name="connsiteY6" fmla="*/ 3558575 h 4061119"/>
              <a:gd name="connsiteX7" fmla="*/ 339188 w 7914861"/>
              <a:gd name="connsiteY7" fmla="*/ 3471529 h 4061119"/>
              <a:gd name="connsiteX8" fmla="*/ 401265 w 7914861"/>
              <a:gd name="connsiteY8" fmla="*/ 3442689 h 4061119"/>
              <a:gd name="connsiteX9" fmla="*/ 659807 w 7914861"/>
              <a:gd name="connsiteY9" fmla="*/ 3026484 h 4061119"/>
              <a:gd name="connsiteX10" fmla="*/ 73398 w 7914861"/>
              <a:gd name="connsiteY10" fmla="*/ 2524558 h 4061119"/>
              <a:gd name="connsiteX11" fmla="*/ 0 w 7914861"/>
              <a:gd name="connsiteY11" fmla="*/ 2530891 h 406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914861" h="4061119">
                <a:moveTo>
                  <a:pt x="0" y="0"/>
                </a:moveTo>
                <a:lnTo>
                  <a:pt x="7914861" y="0"/>
                </a:lnTo>
                <a:lnTo>
                  <a:pt x="7914861" y="4061119"/>
                </a:lnTo>
                <a:lnTo>
                  <a:pt x="0" y="4061119"/>
                </a:lnTo>
                <a:lnTo>
                  <a:pt x="0" y="3784660"/>
                </a:lnTo>
                <a:lnTo>
                  <a:pt x="57463" y="3794765"/>
                </a:lnTo>
                <a:cubicBezTo>
                  <a:pt x="163463" y="3794765"/>
                  <a:pt x="256919" y="3701075"/>
                  <a:pt x="312105" y="3558575"/>
                </a:cubicBezTo>
                <a:lnTo>
                  <a:pt x="339188" y="3471529"/>
                </a:lnTo>
                <a:lnTo>
                  <a:pt x="401265" y="3442689"/>
                </a:lnTo>
                <a:cubicBezTo>
                  <a:pt x="557251" y="3352489"/>
                  <a:pt x="659807" y="3199738"/>
                  <a:pt x="659807" y="3026484"/>
                </a:cubicBezTo>
                <a:cubicBezTo>
                  <a:pt x="659807" y="2749278"/>
                  <a:pt x="397263" y="2524558"/>
                  <a:pt x="73398" y="2524558"/>
                </a:cubicBezTo>
                <a:lnTo>
                  <a:pt x="0" y="2530891"/>
                </a:lnTo>
                <a:close/>
              </a:path>
            </a:pathLst>
          </a:custGeom>
        </p:spPr>
      </p:pic>
      <p:sp>
        <p:nvSpPr>
          <p:cNvPr id="2" name="文本框 1"/>
          <p:cNvSpPr txBox="1"/>
          <p:nvPr/>
        </p:nvSpPr>
        <p:spPr>
          <a:xfrm>
            <a:off x="1698625" y="691515"/>
            <a:ext cx="94818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第二部分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内容深入之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“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奇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”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指引他走向出世归隐</a:t>
            </a:r>
            <a:endParaRPr lang="zh-CN" altLang="en-US" sz="3200"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46835" y="1340485"/>
            <a:ext cx="9262745" cy="4399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文长既已不得志于有司，遂乃放浪曲蘖，恣情山水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 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→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他</a:t>
            </a:r>
            <a:r>
              <a:rPr lang="en-US" altLang="zh-CN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志不媚世</a:t>
            </a:r>
            <a:r>
              <a:rPr lang="en-US" altLang="zh-CN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的人格追求让他不甘于只是做一介武将的座上宾，替人写文章，转而向自然山川寄予自己内心的烦恼、懊恨、屈辱和苦难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其胸中又有勃然不可磨灭之气，英雄失路托足无门之悲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 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→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身怀超世之才又有孤傲品格，生不逢时的喟叹油然而生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虽其体格时有卑者，然匠心独出，有王者气，非彼巾帼而事人</a:t>
            </a:r>
            <a:r>
              <a:rPr lang="zh-CN" altLang="en-US" sz="20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者所敢望也</a:t>
            </a:r>
            <a:r>
              <a:rPr lang="en-US" altLang="zh-CN" sz="200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”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→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文人的高傲心性使他不甘把自己埋没在事人之事中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晚年愤益深，佯狂益甚，显者至门，或拒不纳</a:t>
            </a:r>
            <a:r>
              <a:rPr lang="en-US" altLang="zh-CN" sz="2000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endParaRPr lang="en-US" altLang="zh-CN" sz="20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→  </a:t>
            </a:r>
            <a:r>
              <a:rPr lang="zh-CN" altLang="en-US" sz="20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独特性情中的倔强在不顺遂的生命中逐渐觉醒，他越来越难以抑制这人格在行为上的无意外化</a:t>
            </a:r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0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1"/>
          <a:srcRect r="45024"/>
          <a:stretch>
            <a:fillRect/>
          </a:stretch>
        </p:blipFill>
        <p:spPr>
          <a:xfrm>
            <a:off x="356870" y="1068070"/>
            <a:ext cx="3336290" cy="5318125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2240280" y="683895"/>
            <a:ext cx="86442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第三部分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内容深入之独特诗文显隐者气象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23035" y="1419860"/>
            <a:ext cx="6442710" cy="496633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15" name="墨迹 14"/>
              <p14:cNvContentPartPr/>
              <p14:nvPr/>
            </p14:nvContentPartPr>
            <p14:xfrm>
              <a:off x="6348095" y="2506980"/>
              <a:ext cx="1490345" cy="17145"/>
            </p14:xfrm>
          </p:contentPart>
        </mc:Choice>
        <mc:Fallback xmlns="">
          <p:pic>
            <p:nvPicPr>
              <p:cNvPr id="15" name="墨迹 14"/>
            </p:nvPicPr>
            <p:blipFill>
              <a:blip r:embed="rId5"/>
            </p:blipFill>
            <p:spPr>
              <a:xfrm>
                <a:off x="6348095" y="2506980"/>
                <a:ext cx="1490345" cy="171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16" name="墨迹 15"/>
              <p14:cNvContentPartPr/>
              <p14:nvPr/>
            </p14:nvContentPartPr>
            <p14:xfrm>
              <a:off x="1450975" y="2883535"/>
              <a:ext cx="3612515" cy="17145"/>
            </p14:xfrm>
          </p:contentPart>
        </mc:Choice>
        <mc:Fallback xmlns="">
          <p:pic>
            <p:nvPicPr>
              <p:cNvPr id="16" name="墨迹 15"/>
            </p:nvPicPr>
            <p:blipFill>
              <a:blip r:embed="rId7"/>
            </p:blipFill>
            <p:spPr>
              <a:xfrm>
                <a:off x="1450975" y="2883535"/>
                <a:ext cx="3612515" cy="171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17" name="墨迹 16"/>
              <p14:cNvContentPartPr/>
              <p14:nvPr/>
            </p14:nvContentPartPr>
            <p14:xfrm>
              <a:off x="5633085" y="2894965"/>
              <a:ext cx="1430020" cy="5715"/>
            </p14:xfrm>
          </p:contentPart>
        </mc:Choice>
        <mc:Fallback xmlns="">
          <p:pic>
            <p:nvPicPr>
              <p:cNvPr id="17" name="墨迹 16"/>
            </p:nvPicPr>
            <p:blipFill>
              <a:blip r:embed="rId9"/>
            </p:blipFill>
            <p:spPr>
              <a:xfrm>
                <a:off x="5633085" y="2894965"/>
                <a:ext cx="1430020" cy="571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" p14:bwMode="auto">
            <p14:nvContentPartPr>
              <p14:cNvPr id="19" name="墨迹 18"/>
              <p14:cNvContentPartPr/>
              <p14:nvPr/>
            </p14:nvContentPartPr>
            <p14:xfrm>
              <a:off x="3024505" y="3653790"/>
              <a:ext cx="4831080" cy="635"/>
            </p14:xfrm>
          </p:contentPart>
        </mc:Choice>
        <mc:Fallback xmlns="">
          <p:pic>
            <p:nvPicPr>
              <p:cNvPr id="19" name="墨迹 18"/>
            </p:nvPicPr>
            <p:blipFill>
              <a:blip r:embed="rId11"/>
            </p:blipFill>
            <p:spPr>
              <a:xfrm>
                <a:off x="3024505" y="3653790"/>
                <a:ext cx="4831080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" p14:bwMode="auto">
            <p14:nvContentPartPr>
              <p14:cNvPr id="20" name="墨迹 19"/>
              <p14:cNvContentPartPr/>
              <p14:nvPr/>
            </p14:nvContentPartPr>
            <p14:xfrm>
              <a:off x="1440180" y="4013835"/>
              <a:ext cx="1424305" cy="17145"/>
            </p14:xfrm>
          </p:contentPart>
        </mc:Choice>
        <mc:Fallback xmlns="">
          <p:pic>
            <p:nvPicPr>
              <p:cNvPr id="20" name="墨迹 19"/>
            </p:nvPicPr>
            <p:blipFill>
              <a:blip r:embed="rId13"/>
            </p:blipFill>
            <p:spPr>
              <a:xfrm>
                <a:off x="1440180" y="4013835"/>
                <a:ext cx="1424305" cy="171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" p14:bwMode="auto">
            <p14:nvContentPartPr>
              <p14:cNvPr id="35" name="墨迹 34"/>
              <p14:cNvContentPartPr/>
              <p14:nvPr/>
            </p14:nvContentPartPr>
            <p14:xfrm>
              <a:off x="5727700" y="4406900"/>
              <a:ext cx="1280160" cy="33655"/>
            </p14:xfrm>
          </p:contentPart>
        </mc:Choice>
        <mc:Fallback xmlns="">
          <p:pic>
            <p:nvPicPr>
              <p:cNvPr id="35" name="墨迹 34"/>
            </p:nvPicPr>
            <p:blipFill>
              <a:blip r:embed="rId15"/>
            </p:blipFill>
            <p:spPr>
              <a:xfrm>
                <a:off x="5727700" y="4406900"/>
                <a:ext cx="1280160" cy="3365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" p14:bwMode="auto">
            <p14:nvContentPartPr>
              <p14:cNvPr id="37" name="墨迹 36"/>
              <p14:cNvContentPartPr/>
              <p14:nvPr/>
            </p14:nvContentPartPr>
            <p14:xfrm>
              <a:off x="6442075" y="4794885"/>
              <a:ext cx="1402080" cy="27940"/>
            </p14:xfrm>
          </p:contentPart>
        </mc:Choice>
        <mc:Fallback xmlns="">
          <p:pic>
            <p:nvPicPr>
              <p:cNvPr id="37" name="墨迹 36"/>
            </p:nvPicPr>
            <p:blipFill>
              <a:blip r:embed="rId17"/>
            </p:blipFill>
            <p:spPr>
              <a:xfrm>
                <a:off x="6442075" y="4794885"/>
                <a:ext cx="1402080" cy="279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8" p14:bwMode="auto">
            <p14:nvContentPartPr>
              <p14:cNvPr id="38" name="墨迹 37"/>
              <p14:cNvContentPartPr/>
              <p14:nvPr/>
            </p14:nvContentPartPr>
            <p14:xfrm>
              <a:off x="1484630" y="5149215"/>
              <a:ext cx="415925" cy="17145"/>
            </p14:xfrm>
          </p:contentPart>
        </mc:Choice>
        <mc:Fallback xmlns="">
          <p:pic>
            <p:nvPicPr>
              <p:cNvPr id="38" name="墨迹 37"/>
            </p:nvPicPr>
            <p:blipFill>
              <a:blip r:embed="rId19"/>
            </p:blipFill>
            <p:spPr>
              <a:xfrm>
                <a:off x="1484630" y="5149215"/>
                <a:ext cx="415925" cy="171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0" p14:bwMode="auto">
            <p14:nvContentPartPr>
              <p14:cNvPr id="39" name="墨迹 38"/>
              <p14:cNvContentPartPr/>
              <p14:nvPr/>
            </p14:nvContentPartPr>
            <p14:xfrm>
              <a:off x="6425565" y="4872355"/>
              <a:ext cx="1396365" cy="27940"/>
            </p14:xfrm>
          </p:contentPart>
        </mc:Choice>
        <mc:Fallback xmlns="">
          <p:pic>
            <p:nvPicPr>
              <p:cNvPr id="39" name="墨迹 38"/>
            </p:nvPicPr>
            <p:blipFill>
              <a:blip r:embed="rId21"/>
            </p:blipFill>
            <p:spPr>
              <a:xfrm>
                <a:off x="6425565" y="4872355"/>
                <a:ext cx="1396365" cy="2794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2" p14:bwMode="auto">
            <p14:nvContentPartPr>
              <p14:cNvPr id="40" name="墨迹 39"/>
              <p14:cNvContentPartPr/>
              <p14:nvPr/>
            </p14:nvContentPartPr>
            <p14:xfrm>
              <a:off x="1456690" y="5215890"/>
              <a:ext cx="443865" cy="11430"/>
            </p14:xfrm>
          </p:contentPart>
        </mc:Choice>
        <mc:Fallback xmlns="">
          <p:pic>
            <p:nvPicPr>
              <p:cNvPr id="40" name="墨迹 39"/>
            </p:nvPicPr>
            <p:blipFill>
              <a:blip r:embed="rId23"/>
            </p:blipFill>
            <p:spPr>
              <a:xfrm>
                <a:off x="1456690" y="5215890"/>
                <a:ext cx="443865" cy="1143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4" p14:bwMode="auto">
            <p14:nvContentPartPr>
              <p14:cNvPr id="41" name="墨迹 40"/>
              <p14:cNvContentPartPr/>
              <p14:nvPr/>
            </p14:nvContentPartPr>
            <p14:xfrm>
              <a:off x="3134995" y="5553710"/>
              <a:ext cx="925830" cy="17145"/>
            </p14:xfrm>
          </p:contentPart>
        </mc:Choice>
        <mc:Fallback xmlns="">
          <p:pic>
            <p:nvPicPr>
              <p:cNvPr id="41" name="墨迹 40"/>
            </p:nvPicPr>
            <p:blipFill>
              <a:blip r:embed="rId25"/>
            </p:blipFill>
            <p:spPr>
              <a:xfrm>
                <a:off x="3134995" y="5553710"/>
                <a:ext cx="925830" cy="171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6" p14:bwMode="auto">
            <p14:nvContentPartPr>
              <p14:cNvPr id="42" name="墨迹 41"/>
              <p14:cNvContentPartPr/>
              <p14:nvPr/>
            </p14:nvContentPartPr>
            <p14:xfrm>
              <a:off x="4979670" y="5559425"/>
              <a:ext cx="1684655" cy="22225"/>
            </p14:xfrm>
          </p:contentPart>
        </mc:Choice>
        <mc:Fallback xmlns="">
          <p:pic>
            <p:nvPicPr>
              <p:cNvPr id="42" name="墨迹 41"/>
            </p:nvPicPr>
            <p:blipFill>
              <a:blip r:embed="rId27"/>
            </p:blipFill>
            <p:spPr>
              <a:xfrm>
                <a:off x="4979670" y="5559425"/>
                <a:ext cx="1684655" cy="2222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28" p14:bwMode="auto">
            <p14:nvContentPartPr>
              <p14:cNvPr id="43" name="墨迹 42"/>
              <p14:cNvContentPartPr/>
              <p14:nvPr/>
            </p14:nvContentPartPr>
            <p14:xfrm>
              <a:off x="7411720" y="5930265"/>
              <a:ext cx="493395" cy="22860"/>
            </p14:xfrm>
          </p:contentPart>
        </mc:Choice>
        <mc:Fallback xmlns="">
          <p:pic>
            <p:nvPicPr>
              <p:cNvPr id="43" name="墨迹 42"/>
            </p:nvPicPr>
            <p:blipFill>
              <a:blip r:embed="rId29"/>
            </p:blipFill>
            <p:spPr>
              <a:xfrm>
                <a:off x="7411720" y="5930265"/>
                <a:ext cx="493395" cy="2286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0" p14:bwMode="auto">
            <p14:nvContentPartPr>
              <p14:cNvPr id="44" name="墨迹 43"/>
              <p14:cNvContentPartPr/>
              <p14:nvPr/>
            </p14:nvContentPartPr>
            <p14:xfrm>
              <a:off x="1473200" y="6301105"/>
              <a:ext cx="604520" cy="17780"/>
            </p14:xfrm>
          </p:contentPart>
        </mc:Choice>
        <mc:Fallback xmlns="">
          <p:pic>
            <p:nvPicPr>
              <p:cNvPr id="44" name="墨迹 43"/>
            </p:nvPicPr>
            <p:blipFill>
              <a:blip r:embed="rId31"/>
            </p:blipFill>
            <p:spPr>
              <a:xfrm>
                <a:off x="1473200" y="6301105"/>
                <a:ext cx="604520" cy="17780"/>
              </a:xfrm>
              <a:prstGeom prst="rect"/>
            </p:spPr>
          </p:pic>
        </mc:Fallback>
      </mc:AlternateContent>
      <p:sp>
        <p:nvSpPr>
          <p:cNvPr id="45" name="左箭头 44"/>
          <p:cNvSpPr/>
          <p:nvPr/>
        </p:nvSpPr>
        <p:spPr>
          <a:xfrm>
            <a:off x="8042275" y="2417445"/>
            <a:ext cx="2011045" cy="631825"/>
          </a:xfrm>
          <a:prstGeom prst="lef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/>
        </p:nvSpPr>
        <p:spPr>
          <a:xfrm>
            <a:off x="8354060" y="2532380"/>
            <a:ext cx="18154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意象孑然壮阔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左箭头 46"/>
          <p:cNvSpPr/>
          <p:nvPr/>
        </p:nvSpPr>
        <p:spPr>
          <a:xfrm>
            <a:off x="8047990" y="3174365"/>
            <a:ext cx="2470150" cy="671195"/>
          </a:xfrm>
          <a:prstGeom prst="lef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8354060" y="3343910"/>
            <a:ext cx="23088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失意愤懑郁结于心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左箭头 48"/>
          <p:cNvSpPr/>
          <p:nvPr/>
        </p:nvSpPr>
        <p:spPr>
          <a:xfrm>
            <a:off x="8047990" y="3970020"/>
            <a:ext cx="2442210" cy="670560"/>
          </a:xfrm>
          <a:prstGeom prst="lef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/>
        </p:nvSpPr>
        <p:spPr>
          <a:xfrm>
            <a:off x="8375650" y="4103370"/>
            <a:ext cx="25920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出众气度不媚流俗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圆角右箭头 52"/>
          <p:cNvSpPr/>
          <p:nvPr/>
        </p:nvSpPr>
        <p:spPr>
          <a:xfrm rot="10800000">
            <a:off x="7981315" y="4514850"/>
            <a:ext cx="598805" cy="588645"/>
          </a:xfrm>
          <a:prstGeom prst="ben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8145780" y="5282565"/>
            <a:ext cx="2931795" cy="647700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>
            <a:off x="8507730" y="5345430"/>
            <a:ext cx="20104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不与时调合！</a:t>
            </a:r>
            <a:endParaRPr lang="zh-CN" altLang="en-US" sz="280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32" p14:bwMode="auto">
            <p14:nvContentPartPr>
              <p14:cNvPr id="57" name="墨迹 56"/>
              <p14:cNvContentPartPr/>
              <p14:nvPr/>
            </p14:nvContentPartPr>
            <p14:xfrm>
              <a:off x="7200900" y="4406900"/>
              <a:ext cx="621030" cy="17145"/>
            </p14:xfrm>
          </p:contentPart>
        </mc:Choice>
        <mc:Fallback xmlns="">
          <p:pic>
            <p:nvPicPr>
              <p:cNvPr id="57" name="墨迹 56"/>
            </p:nvPicPr>
            <p:blipFill>
              <a:blip r:embed="rId33"/>
            </p:blipFill>
            <p:spPr>
              <a:xfrm>
                <a:off x="7200900" y="4406900"/>
                <a:ext cx="621030" cy="1714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34" p14:bwMode="auto">
            <p14:nvContentPartPr>
              <p14:cNvPr id="59" name="墨迹 58"/>
              <p14:cNvContentPartPr/>
              <p14:nvPr/>
            </p14:nvContentPartPr>
            <p14:xfrm>
              <a:off x="1473200" y="4811395"/>
              <a:ext cx="2233295" cy="22860"/>
            </p14:xfrm>
          </p:contentPart>
        </mc:Choice>
        <mc:Fallback xmlns="">
          <p:pic>
            <p:nvPicPr>
              <p:cNvPr id="59" name="墨迹 58"/>
            </p:nvPicPr>
            <p:blipFill>
              <a:blip r:embed="rId35"/>
            </p:blipFill>
            <p:spPr>
              <a:xfrm>
                <a:off x="1473200" y="4811395"/>
                <a:ext cx="2233295" cy="22860"/>
              </a:xfrm>
              <a:prstGeom prst="rect"/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7" grpId="0" animBg="1"/>
      <p:bldP spid="47" grpId="1" animBg="1"/>
      <p:bldP spid="49" grpId="0" animBg="1"/>
      <p:bldP spid="49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79425" y="3593053"/>
            <a:ext cx="11233150" cy="282362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>
            <a:grayscl/>
          </a:blip>
          <a:srcRect/>
          <a:stretch>
            <a:fillRect/>
          </a:stretch>
        </p:blipFill>
        <p:spPr>
          <a:xfrm rot="5400000">
            <a:off x="7318748" y="2022849"/>
            <a:ext cx="1929653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10105" y="689610"/>
            <a:ext cx="8283575" cy="4660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第三部分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内容深入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+mn-ea"/>
              </a:rPr>
              <a:t>之奇狂外显的出世心境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  <a:p>
            <a:endParaRPr lang="zh-CN" altLang="en-US" sz="3200"/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13435" y="1637030"/>
            <a:ext cx="6914515" cy="232854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7" name="墨迹 6"/>
              <p14:cNvContentPartPr/>
              <p14:nvPr/>
            </p14:nvContentPartPr>
            <p14:xfrm>
              <a:off x="1877695" y="1953260"/>
              <a:ext cx="714375" cy="34925"/>
            </p14:xfrm>
          </p:contentPart>
        </mc:Choice>
        <mc:Fallback xmlns="">
          <p:pic>
            <p:nvPicPr>
              <p:cNvPr id="7" name="墨迹 6"/>
            </p:nvPicPr>
            <p:blipFill>
              <a:blip r:embed="rId5"/>
            </p:blipFill>
            <p:spPr>
              <a:xfrm>
                <a:off x="1877695" y="1953260"/>
                <a:ext cx="714375" cy="3492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8" name="墨迹 7"/>
              <p14:cNvContentPartPr/>
              <p14:nvPr/>
            </p14:nvContentPartPr>
            <p14:xfrm>
              <a:off x="3010535" y="1925320"/>
              <a:ext cx="748030" cy="34290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7"/>
            </p:blipFill>
            <p:spPr>
              <a:xfrm>
                <a:off x="3010535" y="1925320"/>
                <a:ext cx="748030" cy="3429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18" name="墨迹 17"/>
              <p14:cNvContentPartPr/>
              <p14:nvPr/>
            </p14:nvContentPartPr>
            <p14:xfrm>
              <a:off x="3996055" y="1947545"/>
              <a:ext cx="2480945" cy="635"/>
            </p14:xfrm>
          </p:contentPart>
        </mc:Choice>
        <mc:Fallback xmlns="">
          <p:pic>
            <p:nvPicPr>
              <p:cNvPr id="18" name="墨迹 17"/>
            </p:nvPicPr>
            <p:blipFill>
              <a:blip r:embed="rId9"/>
            </p:blipFill>
            <p:spPr>
              <a:xfrm>
                <a:off x="3996055" y="1947545"/>
                <a:ext cx="248094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0" p14:bwMode="auto">
            <p14:nvContentPartPr>
              <p14:cNvPr id="19" name="墨迹 18"/>
              <p14:cNvContentPartPr/>
              <p14:nvPr/>
            </p14:nvContentPartPr>
            <p14:xfrm>
              <a:off x="903605" y="2355850"/>
              <a:ext cx="1830070" cy="5715"/>
            </p14:xfrm>
          </p:contentPart>
        </mc:Choice>
        <mc:Fallback xmlns="">
          <p:pic>
            <p:nvPicPr>
              <p:cNvPr id="19" name="墨迹 18"/>
            </p:nvPicPr>
            <p:blipFill>
              <a:blip r:embed="rId11"/>
            </p:blipFill>
            <p:spPr>
              <a:xfrm>
                <a:off x="903605" y="2355850"/>
                <a:ext cx="1830070" cy="571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2" p14:bwMode="auto">
            <p14:nvContentPartPr>
              <p14:cNvPr id="20" name="墨迹 19"/>
              <p14:cNvContentPartPr/>
              <p14:nvPr/>
            </p14:nvContentPartPr>
            <p14:xfrm>
              <a:off x="3441065" y="2350135"/>
              <a:ext cx="1398905" cy="635"/>
            </p14:xfrm>
          </p:contentPart>
        </mc:Choice>
        <mc:Fallback xmlns="">
          <p:pic>
            <p:nvPicPr>
              <p:cNvPr id="20" name="墨迹 19"/>
            </p:nvPicPr>
            <p:blipFill>
              <a:blip r:embed="rId13"/>
            </p:blipFill>
            <p:spPr>
              <a:xfrm>
                <a:off x="3441065" y="2350135"/>
                <a:ext cx="1398905" cy="63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4" p14:bwMode="auto">
            <p14:nvContentPartPr>
              <p14:cNvPr id="21" name="墨迹 20"/>
              <p14:cNvContentPartPr/>
              <p14:nvPr/>
            </p14:nvContentPartPr>
            <p14:xfrm>
              <a:off x="2110105" y="2729230"/>
              <a:ext cx="1784350" cy="6350"/>
            </p14:xfrm>
          </p:contentPart>
        </mc:Choice>
        <mc:Fallback xmlns="">
          <p:pic>
            <p:nvPicPr>
              <p:cNvPr id="21" name="墨迹 20"/>
            </p:nvPicPr>
            <p:blipFill>
              <a:blip r:embed="rId15"/>
            </p:blipFill>
            <p:spPr>
              <a:xfrm>
                <a:off x="2110105" y="2729230"/>
                <a:ext cx="1784350" cy="635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16" p14:bwMode="auto">
            <p14:nvContentPartPr>
              <p14:cNvPr id="22" name="墨迹 21"/>
              <p14:cNvContentPartPr/>
              <p14:nvPr/>
            </p14:nvContentPartPr>
            <p14:xfrm>
              <a:off x="937895" y="3895725"/>
              <a:ext cx="2214880" cy="34925"/>
            </p14:xfrm>
          </p:contentPart>
        </mc:Choice>
        <mc:Fallback xmlns="">
          <p:pic>
            <p:nvPicPr>
              <p:cNvPr id="22" name="墨迹 21"/>
            </p:nvPicPr>
            <p:blipFill>
              <a:blip r:embed="rId17"/>
            </p:blipFill>
            <p:spPr>
              <a:xfrm>
                <a:off x="937895" y="3895725"/>
                <a:ext cx="2214880" cy="34925"/>
              </a:xfrm>
              <a:prstGeom prst="rect"/>
            </p:spPr>
          </p:pic>
        </mc:Fallback>
      </mc:AlternateContent>
      <p:sp>
        <p:nvSpPr>
          <p:cNvPr id="23" name="左箭头 22"/>
          <p:cNvSpPr/>
          <p:nvPr/>
        </p:nvSpPr>
        <p:spPr>
          <a:xfrm>
            <a:off x="7806690" y="1398270"/>
            <a:ext cx="4127500" cy="889000"/>
          </a:xfrm>
          <a:prstGeom prst="lef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168005" y="1658620"/>
            <a:ext cx="38544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“</a:t>
            </a:r>
            <a:r>
              <a:rPr lang="zh-CN" altLang="en-US">
                <a:solidFill>
                  <a:schemeClr val="bg1"/>
                </a:solidFill>
              </a:rPr>
              <a:t>但愿老死花酒间，不愿鞠躬车马前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29" name="左箭头 28"/>
          <p:cNvSpPr/>
          <p:nvPr/>
        </p:nvSpPr>
        <p:spPr>
          <a:xfrm>
            <a:off x="7820025" y="2481580"/>
            <a:ext cx="4139565" cy="917575"/>
          </a:xfrm>
          <a:prstGeom prst="lef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8202295" y="27559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“</a:t>
            </a:r>
            <a:r>
              <a:rPr lang="zh-CN" altLang="en-US">
                <a:solidFill>
                  <a:schemeClr val="bg1"/>
                </a:solidFill>
              </a:rPr>
              <a:t>粉骨碎身浑不怕，要留清白在人间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051165" y="3886835"/>
            <a:ext cx="3416300" cy="459105"/>
          </a:xfrm>
          <a:prstGeom prst="rect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8402955" y="3930650"/>
            <a:ext cx="32048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chemeClr val="bg1"/>
                </a:solidFill>
              </a:rPr>
              <a:t>拒不媚世，竭力明哲保身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sp>
        <p:nvSpPr>
          <p:cNvPr id="2" name="矩形 1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1925623" y="0"/>
            <a:ext cx="836264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/>
              <a:ea typeface="华文新魏" panose="02010800040101010101" charset="-122"/>
              <a:sym typeface="Arial" panose="020B0604020202020204"/>
            </a:endParaRPr>
          </a:p>
        </p:txBody>
      </p:sp>
      <p:grpSp>
        <p:nvGrpSpPr>
          <p:cNvPr id="5" name="组合 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GrpSpPr/>
          <p:nvPr/>
        </p:nvGrpSpPr>
        <p:grpSpPr>
          <a:xfrm>
            <a:off x="2315815" y="570416"/>
            <a:ext cx="2437937" cy="5154295"/>
            <a:chOff x="3142876" y="667235"/>
            <a:chExt cx="2437937" cy="5154295"/>
          </a:xfrm>
        </p:grpSpPr>
        <p:sp>
          <p:nvSpPr>
            <p:cNvPr id="3" name="文本框 2"/>
            <p:cNvSpPr txBox="1"/>
            <p:nvPr/>
          </p:nvSpPr>
          <p:spPr>
            <a:xfrm>
              <a:off x="3142876" y="667235"/>
              <a:ext cx="1536700" cy="51542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第</a:t>
              </a:r>
              <a:r>
                <a:rPr lang="en-US" altLang="zh-CN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   </a:t>
              </a:r>
              <a:r>
                <a:rPr lang="zh-CN" altLang="en-US" sz="8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华文行楷" panose="02010800040101010101" charset="-122"/>
                  <a:ea typeface="华文行楷" panose="02010800040101010101" charset="-122"/>
                  <a:cs typeface="华文行楷" panose="02010800040101010101" charset="-122"/>
                  <a:sym typeface="Arial" panose="020B0604020202020204"/>
                </a:rPr>
                <a:t>部分</a:t>
              </a:r>
              <a:endParaRPr lang="zh-CN" altLang="en-US" sz="88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  <a:sym typeface="Arial" panose="020B0604020202020204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628188" y="1893476"/>
              <a:ext cx="1952625" cy="168895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11500" dirty="0">
                  <a:solidFill>
                    <a:srgbClr val="9A0000"/>
                  </a:solidFill>
                  <a:latin typeface="华文行楷" panose="02010800040101010101" charset="-122"/>
                  <a:ea typeface="华文行楷" panose="02010800040101010101" charset="-122"/>
                  <a:sym typeface="Arial" panose="020B0604020202020204"/>
                </a:rPr>
                <a:t>四</a:t>
              </a:r>
              <a:endParaRPr lang="zh-CN" altLang="en-US" sz="11500" dirty="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endParaRPr>
            </a:p>
          </p:txBody>
        </p:sp>
      </p:grpSp>
      <p:pic>
        <p:nvPicPr>
          <p:cNvPr id="7" name="图片 6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 rotWithShape="1">
          <a:blip r:embed="rId1" cstate="screen"/>
          <a:srcRect r="21798"/>
          <a:stretch>
            <a:fillRect/>
          </a:stretch>
        </p:blipFill>
        <p:spPr>
          <a:xfrm>
            <a:off x="4914390" y="0"/>
            <a:ext cx="5363123" cy="6858000"/>
          </a:xfrm>
          <a:prstGeom prst="rect">
            <a:avLst/>
          </a:pr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/>
          <p:nvPr/>
        </p:nvSpPr>
        <p:spPr>
          <a:xfrm>
            <a:off x="4039235" y="2826385"/>
            <a:ext cx="1290320" cy="403161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报告总结：以奇为线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 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                    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新魏" panose="02010800040101010101" charset="-122"/>
                <a:ea typeface="华文新魏" panose="02010800040101010101" charset="-122"/>
                <a:sym typeface="Arial" panose="020B0604020202020204"/>
              </a:rPr>
              <a:t>贯穿亦官亦隐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华文新魏" panose="02010800040101010101" charset="-122"/>
              <a:ea typeface="华文新魏" panose="02010800040101010101" charset="-122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107055" y="679450"/>
            <a:ext cx="67278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第四部分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以奇为线</a:t>
            </a:r>
            <a:r>
              <a:rPr lang="en-US" altLang="zh-CN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 </a:t>
            </a:r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  <a:cs typeface="华文行楷" panose="02010800040101010101" charset="-122"/>
              </a:rPr>
              <a:t>贯穿亦官亦隐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  <a:cs typeface="华文行楷" panose="0201080004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4370" y="2981960"/>
            <a:ext cx="100012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6000">
                <a:latin typeface="华文行楷" panose="02010800040101010101" charset="-122"/>
                <a:ea typeface="华文行楷" panose="02010800040101010101" charset="-122"/>
              </a:rPr>
              <a:t>奇</a:t>
            </a:r>
            <a:endParaRPr lang="zh-CN" altLang="en-US" sz="60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98735" y="940435"/>
            <a:ext cx="1101725" cy="4012565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p>
            <a:r>
              <a:rPr lang="zh-CN" altLang="en-US" sz="6000">
                <a:latin typeface="华文行楷" panose="02010800040101010101" charset="-122"/>
                <a:ea typeface="华文行楷" panose="02010800040101010101" charset="-122"/>
              </a:rPr>
              <a:t>亦官亦隐</a:t>
            </a:r>
            <a:endParaRPr lang="zh-CN" altLang="en-US" sz="6000"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37410" y="2644775"/>
            <a:ext cx="13773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</a:rPr>
              <a:t>人之奇</a:t>
            </a:r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86305" y="3580765"/>
            <a:ext cx="1397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</a:rPr>
              <a:t>命之奇</a:t>
            </a:r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627755" y="3580765"/>
            <a:ext cx="17227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命途多舛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83305" y="1967865"/>
            <a:ext cx="477774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才华之奇：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计、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才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品性之奇：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诗、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文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人格追求之奇：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傲、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</a:rPr>
              <a:t>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62670" y="1901190"/>
            <a:ext cx="1475740" cy="14503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</a:rPr>
              <a:t>官：出世</a:t>
            </a:r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</a:rPr>
              <a:t>隐：入世</a:t>
            </a:r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4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88365" y="2644775"/>
            <a:ext cx="15424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9600">
                <a:latin typeface="仿宋" panose="02010609060101010101" charset="-122"/>
                <a:ea typeface="仿宋" panose="02010609060101010101" charset="-122"/>
              </a:rPr>
              <a:t>｛</a:t>
            </a:r>
            <a:endParaRPr lang="zh-CN" altLang="en-US" sz="96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33980" y="2213610"/>
            <a:ext cx="153860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8000">
                <a:latin typeface="仿宋" panose="02010609060101010101" charset="-122"/>
                <a:ea typeface="仿宋" panose="02010609060101010101" charset="-122"/>
              </a:rPr>
              <a:t>｛</a:t>
            </a:r>
            <a:endParaRPr lang="zh-CN" altLang="en-US" sz="8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56280" y="3472815"/>
            <a:ext cx="483870" cy="676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600">
                <a:latin typeface="仿宋" panose="02010609060101010101" charset="-122"/>
                <a:ea typeface="仿宋" panose="02010609060101010101" charset="-122"/>
                <a:cs typeface="Arial" panose="020B0604020202020204" pitchFamily="34" charset="0"/>
              </a:rPr>
              <a:t>{</a:t>
            </a:r>
            <a:endParaRPr lang="en-US" altLang="zh-CN" sz="3600">
              <a:latin typeface="仿宋" panose="02010609060101010101" charset="-122"/>
              <a:ea typeface="仿宋" panose="02010609060101010101" charset="-122"/>
              <a:cs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905365" y="1901190"/>
            <a:ext cx="88011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8000">
                <a:latin typeface="仿宋" panose="02010609060101010101" charset="-122"/>
                <a:ea typeface="仿宋" panose="02010609060101010101" charset="-122"/>
              </a:rPr>
              <a:t>}</a:t>
            </a:r>
            <a:endParaRPr lang="en-US" altLang="zh-CN" sz="8000"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7383145" y="2096135"/>
            <a:ext cx="1279525" cy="210185"/>
          </a:xfrm>
          <a:prstGeom prst="righ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20280000">
            <a:off x="7764780" y="3091815"/>
            <a:ext cx="953135" cy="210185"/>
          </a:xfrm>
          <a:prstGeom prst="righ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右箭头 12"/>
          <p:cNvSpPr/>
          <p:nvPr/>
        </p:nvSpPr>
        <p:spPr>
          <a:xfrm>
            <a:off x="7383145" y="2713355"/>
            <a:ext cx="1279525" cy="210185"/>
          </a:xfrm>
          <a:prstGeom prst="right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直角上箭头 18"/>
          <p:cNvSpPr/>
          <p:nvPr/>
        </p:nvSpPr>
        <p:spPr>
          <a:xfrm>
            <a:off x="4881245" y="3434080"/>
            <a:ext cx="4176395" cy="387985"/>
          </a:xfrm>
          <a:prstGeom prst="bentUp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>
            <a:off x="2597150" y="3105150"/>
            <a:ext cx="199390" cy="481965"/>
          </a:xfrm>
          <a:prstGeom prst="downArrow">
            <a:avLst/>
          </a:prstGeom>
          <a:solidFill>
            <a:srgbClr val="9A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549400" y="2213610"/>
            <a:ext cx="2294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9A0000"/>
                </a:solidFill>
                <a:latin typeface="仿宋" panose="02010609060101010101" charset="-122"/>
                <a:ea typeface="仿宋" panose="02010609060101010101" charset="-122"/>
              </a:rPr>
              <a:t>不与时调合</a:t>
            </a:r>
            <a:endParaRPr lang="zh-CN" altLang="en-US" sz="2400">
              <a:solidFill>
                <a:srgbClr val="9A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6" grpId="0"/>
      <p:bldP spid="6" grpId="1"/>
      <p:bldP spid="7" grpId="0"/>
      <p:bldP spid="7" grpId="1"/>
      <p:bldP spid="16" grpId="0"/>
      <p:bldP spid="16" grpId="1"/>
      <p:bldP spid="11" grpId="0"/>
      <p:bldP spid="11" grpId="1"/>
      <p:bldP spid="3" grpId="0" animBg="1"/>
      <p:bldP spid="3" grpId="1" animBg="1"/>
      <p:bldP spid="13" grpId="0" animBg="1"/>
      <p:bldP spid="13" grpId="1" animBg="1"/>
      <p:bldP spid="9" grpId="0" animBg="1"/>
      <p:bldP spid="9" grpId="1" animBg="1"/>
      <p:bldP spid="21" grpId="0"/>
      <p:bldP spid="21" grpId="1"/>
      <p:bldP spid="14" grpId="0" animBg="1"/>
      <p:bldP spid="14" grpId="1" animBg="1"/>
      <p:bldP spid="17" grpId="0"/>
      <p:bldP spid="17" grpId="1"/>
      <p:bldP spid="10" grpId="0"/>
      <p:bldP spid="10" grpId="1"/>
      <p:bldP spid="19" grpId="0" animBg="1"/>
      <p:bldP spid="1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165" y="1612262"/>
            <a:ext cx="4272580" cy="450623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039995" y="668655"/>
            <a:ext cx="2111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</a:rPr>
              <a:t>问题思考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51280" y="1559560"/>
            <a:ext cx="58985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问题思考：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  <a:p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徐文长为什么</a:t>
            </a:r>
            <a:r>
              <a:rPr lang="en-US" altLang="zh-CN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显者至门，或拒不纳</a:t>
            </a:r>
            <a:r>
              <a:rPr lang="en-US" altLang="zh-CN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甚至是</a:t>
            </a:r>
            <a:r>
              <a:rPr lang="en-US" altLang="zh-CN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持斧击破其头</a:t>
            </a:r>
            <a:r>
              <a:rPr lang="en-US" altLang="zh-CN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”“</a:t>
            </a:r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以利锥锥其两耳，深入余寸</a:t>
            </a:r>
            <a:r>
              <a:rPr lang="en-US" altLang="zh-CN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4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？</a:t>
            </a:r>
            <a:endParaRPr lang="zh-CN" altLang="en-US" sz="24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453515" y="3285490"/>
            <a:ext cx="6858635" cy="23094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r:id="rId4" p14:bwMode="auto">
            <p14:nvContentPartPr>
              <p14:cNvPr id="5" name="墨迹 4"/>
              <p14:cNvContentPartPr/>
              <p14:nvPr/>
            </p14:nvContentPartPr>
            <p14:xfrm>
              <a:off x="4674870" y="3505200"/>
              <a:ext cx="2350770" cy="12065"/>
            </p14:xfrm>
          </p:contentPart>
        </mc:Choice>
        <mc:Fallback xmlns="">
          <p:pic>
            <p:nvPicPr>
              <p:cNvPr id="5" name="墨迹 4"/>
            </p:nvPicPr>
            <p:blipFill>
              <a:blip r:embed="rId5"/>
            </p:blipFill>
            <p:spPr>
              <a:xfrm>
                <a:off x="4674870" y="3505200"/>
                <a:ext cx="2350770" cy="12065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6" name="墨迹 5"/>
              <p14:cNvContentPartPr/>
              <p14:nvPr/>
            </p14:nvContentPartPr>
            <p14:xfrm>
              <a:off x="4018280" y="3895725"/>
              <a:ext cx="1433195" cy="29210"/>
            </p14:xfrm>
          </p:contentPart>
        </mc:Choice>
        <mc:Fallback xmlns="">
          <p:pic>
            <p:nvPicPr>
              <p:cNvPr id="6" name="墨迹 5"/>
            </p:nvPicPr>
            <p:blipFill>
              <a:blip r:embed="rId7"/>
            </p:blipFill>
            <p:spPr>
              <a:xfrm>
                <a:off x="4018280" y="3895725"/>
                <a:ext cx="1433195" cy="29210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8" p14:bwMode="auto">
            <p14:nvContentPartPr>
              <p14:cNvPr id="8" name="墨迹 7"/>
              <p14:cNvContentPartPr/>
              <p14:nvPr/>
            </p14:nvContentPartPr>
            <p14:xfrm>
              <a:off x="2732405" y="4252595"/>
              <a:ext cx="1716405" cy="45720"/>
            </p14:xfrm>
          </p:contentPart>
        </mc:Choice>
        <mc:Fallback xmlns="">
          <p:pic>
            <p:nvPicPr>
              <p:cNvPr id="8" name="墨迹 7"/>
            </p:nvPicPr>
            <p:blipFill>
              <a:blip r:embed="rId9"/>
            </p:blipFill>
            <p:spPr>
              <a:xfrm>
                <a:off x="2732405" y="4252595"/>
                <a:ext cx="1716405" cy="4572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4165" y="1612262"/>
            <a:ext cx="4272580" cy="450623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039995" y="668655"/>
            <a:ext cx="23882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</a:rPr>
              <a:t>问题思考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83590" y="1544955"/>
            <a:ext cx="7783830" cy="46405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徐文长为什么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显者至门，或拒不纳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甚至是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持斧击破其头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以利锥锥其两耳，深入余寸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？</a:t>
            </a:r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略述己见：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 </a:t>
            </a:r>
            <a:endParaRPr lang="en-US" altLang="zh-CN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ea"/>
            </a:endParaRPr>
          </a:p>
          <a:p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徐文长持斧击头，利锥锥耳的行为都是他内在之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奇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的外现。化抽象为具象，体现出他认为自己未能做到明哲保身时，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“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痛不欲生</a:t>
            </a:r>
            <a:r>
              <a:rPr lang="en-US" altLang="zh-CN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”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rPr>
              <a:t>的精神实质。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而选择头、耳这两个特定的器官，某种程度上也能表明他对自己脑中思想不能为人所赏识的愤慨痛苦，不愿听人调遣做违背自己自由选择的事务。</a:t>
            </a:r>
            <a:r>
              <a:rPr lang="zh-CN" altLang="en-US" sz="2000">
                <a:latin typeface="仿宋" panose="02010609060101010101" charset="-122"/>
                <a:ea typeface="仿宋" panose="02010609060101010101" charset="-122"/>
                <a:sym typeface="+mn-ea"/>
              </a:rPr>
              <a:t>他最终选择用疏狂的行为将清白的志向与世人打量的眼光相隔绝，把佯狂作为天然的屏障。</a:t>
            </a:r>
            <a:endParaRPr lang="zh-CN" altLang="en-US" sz="2000">
              <a:latin typeface="仿宋" panose="02010609060101010101" charset="-122"/>
              <a:ea typeface="仿宋" panose="02010609060101010101" charset="-122"/>
            </a:endParaRPr>
          </a:p>
          <a:p>
            <a:endParaRPr lang="zh-CN" altLang="en-US" sz="200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>
            <a:off x="3173095" y="1212850"/>
            <a:ext cx="5845810" cy="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5400000">
            <a:off x="1659255" y="3154680"/>
            <a:ext cx="4538980" cy="79692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 rot="5400000">
            <a:off x="3043555" y="2813050"/>
            <a:ext cx="3733800" cy="7969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58235" y="1576070"/>
            <a:ext cx="613410" cy="415671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</a:rPr>
              <a:t>《袁宏道散文注评》前言</a:t>
            </a:r>
            <a:endParaRPr lang="zh-CN" altLang="en-US" sz="2800">
              <a:latin typeface="华文新魏" panose="02010800040101010101" charset="-122"/>
              <a:ea typeface="华文新魏" panose="0201080004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64455" y="700405"/>
            <a:ext cx="18637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solidFill>
                  <a:srgbClr val="9A0000"/>
                </a:solidFill>
                <a:latin typeface="华文行楷" panose="02010800040101010101" charset="-122"/>
                <a:ea typeface="华文行楷" panose="02010800040101010101" charset="-122"/>
              </a:rPr>
              <a:t>参考文献</a:t>
            </a:r>
            <a:endParaRPr lang="zh-CN" altLang="en-US" sz="3200">
              <a:solidFill>
                <a:srgbClr val="9A0000"/>
              </a:solidFill>
              <a:latin typeface="华文行楷" panose="02010800040101010101" charset="-122"/>
              <a:ea typeface="华文行楷" panose="02010800040101010101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03750" y="1283970"/>
            <a:ext cx="613410" cy="38620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</a:rPr>
              <a:t>《自为墓志铭》徐渭</a:t>
            </a:r>
            <a:endParaRPr lang="zh-CN" altLang="en-US" sz="2800">
              <a:latin typeface="华文新魏" panose="02010800040101010101" charset="-122"/>
              <a:ea typeface="华文新魏" panose="02010800040101010101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" cstate="screen"/>
          <a:stretch>
            <a:fillRect/>
          </a:stretch>
        </p:blipFill>
        <p:spPr>
          <a:xfrm rot="5400000">
            <a:off x="3867150" y="2867660"/>
            <a:ext cx="4639310" cy="14725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702300" y="1609090"/>
            <a:ext cx="1044575" cy="41649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p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《任诞中的人格显现</a:t>
            </a:r>
            <a:r>
              <a:rPr lang="en-US" altLang="zh-CN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徐渭</a:t>
            </a:r>
            <a:r>
              <a:rPr lang="en-US" altLang="zh-CN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“</a:t>
            </a:r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疯狂</a:t>
            </a:r>
            <a:r>
              <a:rPr lang="en-US" altLang="zh-CN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”</a:t>
            </a:r>
            <a:r>
              <a:rPr lang="zh-CN" altLang="en-US" sz="2800"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辨》王长安</a:t>
            </a:r>
            <a:endParaRPr lang="zh-CN" altLang="en-US" sz="2800"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3023196" y="274321"/>
            <a:ext cx="8689378" cy="6142354"/>
          </a:xfrm>
          <a:custGeom>
            <a:avLst/>
            <a:gdLst>
              <a:gd name="connsiteX0" fmla="*/ 0 w 7352546"/>
              <a:gd name="connsiteY0" fmla="*/ 0 h 5197373"/>
              <a:gd name="connsiteX1" fmla="*/ 7352546 w 7352546"/>
              <a:gd name="connsiteY1" fmla="*/ 0 h 5197373"/>
              <a:gd name="connsiteX2" fmla="*/ 7352546 w 7352546"/>
              <a:gd name="connsiteY2" fmla="*/ 5197373 h 5197373"/>
              <a:gd name="connsiteX3" fmla="*/ 1508824 w 7352546"/>
              <a:gd name="connsiteY3" fmla="*/ 5197373 h 5197373"/>
              <a:gd name="connsiteX4" fmla="*/ 1590366 w 7352546"/>
              <a:gd name="connsiteY4" fmla="*/ 5059843 h 5197373"/>
              <a:gd name="connsiteX5" fmla="*/ 1735972 w 7352546"/>
              <a:gd name="connsiteY5" fmla="*/ 4747513 h 5197373"/>
              <a:gd name="connsiteX6" fmla="*/ 1187332 w 7352546"/>
              <a:gd name="connsiteY6" fmla="*/ 4165498 h 5197373"/>
              <a:gd name="connsiteX7" fmla="*/ 570965 w 7352546"/>
              <a:gd name="connsiteY7" fmla="*/ 3628404 h 5197373"/>
              <a:gd name="connsiteX8" fmla="*/ 71878 w 7352546"/>
              <a:gd name="connsiteY8" fmla="*/ 3862158 h 5197373"/>
              <a:gd name="connsiteX9" fmla="*/ 0 w 7352546"/>
              <a:gd name="connsiteY9" fmla="*/ 3910286 h 5197373"/>
              <a:gd name="connsiteX10" fmla="*/ 0 w 7352546"/>
              <a:gd name="connsiteY10" fmla="*/ 2946299 h 5197373"/>
              <a:gd name="connsiteX11" fmla="*/ 2691012 w 7352546"/>
              <a:gd name="connsiteY11" fmla="*/ 2946299 h 5197373"/>
              <a:gd name="connsiteX12" fmla="*/ 2691012 w 7352546"/>
              <a:gd name="connsiteY12" fmla="*/ 1635659 h 5197373"/>
              <a:gd name="connsiteX13" fmla="*/ 0 w 7352546"/>
              <a:gd name="connsiteY13" fmla="*/ 1635659 h 5197373"/>
              <a:gd name="connsiteX14" fmla="*/ 0 w 7352546"/>
              <a:gd name="connsiteY14" fmla="*/ 0 h 519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52546" h="5197373">
                <a:moveTo>
                  <a:pt x="0" y="0"/>
                </a:moveTo>
                <a:lnTo>
                  <a:pt x="7352546" y="0"/>
                </a:lnTo>
                <a:lnTo>
                  <a:pt x="7352546" y="5197373"/>
                </a:lnTo>
                <a:lnTo>
                  <a:pt x="1508824" y="5197373"/>
                </a:lnTo>
                <a:lnTo>
                  <a:pt x="1590366" y="5059843"/>
                </a:lnTo>
                <a:cubicBezTo>
                  <a:pt x="1655325" y="4939653"/>
                  <a:pt x="1703940" y="4828977"/>
                  <a:pt x="1735972" y="4747513"/>
                </a:cubicBezTo>
                <a:cubicBezTo>
                  <a:pt x="1864100" y="4421659"/>
                  <a:pt x="1381500" y="4352016"/>
                  <a:pt x="1187332" y="4165498"/>
                </a:cubicBezTo>
                <a:cubicBezTo>
                  <a:pt x="1094764" y="3755460"/>
                  <a:pt x="867861" y="3531401"/>
                  <a:pt x="570965" y="3628404"/>
                </a:cubicBezTo>
                <a:cubicBezTo>
                  <a:pt x="459629" y="3664780"/>
                  <a:pt x="267966" y="3744333"/>
                  <a:pt x="71878" y="3862158"/>
                </a:cubicBezTo>
                <a:lnTo>
                  <a:pt x="0" y="3910286"/>
                </a:lnTo>
                <a:lnTo>
                  <a:pt x="0" y="2946299"/>
                </a:lnTo>
                <a:lnTo>
                  <a:pt x="2691012" y="2946299"/>
                </a:lnTo>
                <a:lnTo>
                  <a:pt x="2691012" y="1635659"/>
                </a:lnTo>
                <a:lnTo>
                  <a:pt x="0" y="1635659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文本框 13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SpPr txBox="1"/>
          <p:nvPr/>
        </p:nvSpPr>
        <p:spPr>
          <a:xfrm>
            <a:off x="2428240" y="343535"/>
            <a:ext cx="1350645" cy="5457190"/>
          </a:xfrm>
          <a:prstGeom prst="rect">
            <a:avLst/>
          </a:prstGeom>
          <a:noFill/>
        </p:spPr>
        <p:txBody>
          <a:bodyPr vert="eaVert" wrap="square" rtlCol="0">
            <a:noAutofit/>
          </a:bodyPr>
          <a:lstStyle/>
          <a:p>
            <a:pPr algn="ctr"/>
            <a:r>
              <a:rPr lang="zh-CN" altLang="en-US" sz="9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华文行楷" panose="02010800040101010101" charset="-122"/>
                <a:ea typeface="华文行楷" panose="02010800040101010101" charset="-122"/>
                <a:sym typeface="Arial" panose="020B0604020202020204"/>
              </a:rPr>
              <a:t>感谢垂听</a:t>
            </a:r>
            <a:endParaRPr lang="zh-CN" altLang="en-US" sz="9600" dirty="0" smtClean="0">
              <a:solidFill>
                <a:schemeClr val="tx1">
                  <a:lumMod val="75000"/>
                  <a:lumOff val="25000"/>
                </a:schemeClr>
              </a:solidFill>
              <a:latin typeface="华文行楷" panose="02010800040101010101" charset="-122"/>
              <a:ea typeface="华文行楷" panose="02010800040101010101" charset="-122"/>
              <a:sym typeface="Arial" panose="020B0604020202020204"/>
            </a:endParaRPr>
          </a:p>
        </p:txBody>
      </p:sp>
      <p:pic>
        <p:nvPicPr>
          <p:cNvPr id="23" name="图片 22" descr="e7d195523061f1c0092ce48a5fc95870a0687ac45bc8b2caB227BFDC40F9DB2B7A559DE97B8BDC6E716585DDCE188C7BF488BAA08C98985C74A3E1B5E305210FABE6A8AE2A6A8AB67019A6860E9B7AF5090AFD7F6BE7AEE95619C77DCDDFD086365F9265F217D47915965B223AD5810E9DE30DCF4D01D96F11D6B9D412B34D4F30805A0681BB628D5CBBAEEFD91BB86175B5557592B9A634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89584" y="4826318"/>
            <a:ext cx="1757313" cy="1591439"/>
          </a:xfrm>
          <a:custGeom>
            <a:avLst/>
            <a:gdLst>
              <a:gd name="connsiteX0" fmla="*/ 678894 w 1757313"/>
              <a:gd name="connsiteY0" fmla="*/ 880 h 1591439"/>
              <a:gd name="connsiteX1" fmla="*/ 1187332 w 1757313"/>
              <a:gd name="connsiteY1" fmla="*/ 559564 h 1591439"/>
              <a:gd name="connsiteX2" fmla="*/ 1735972 w 1757313"/>
              <a:gd name="connsiteY2" fmla="*/ 1141579 h 1591439"/>
              <a:gd name="connsiteX3" fmla="*/ 1590366 w 1757313"/>
              <a:gd name="connsiteY3" fmla="*/ 1453909 h 1591439"/>
              <a:gd name="connsiteX4" fmla="*/ 1508824 w 1757313"/>
              <a:gd name="connsiteY4" fmla="*/ 1591439 h 1591439"/>
              <a:gd name="connsiteX5" fmla="*/ 0 w 1757313"/>
              <a:gd name="connsiteY5" fmla="*/ 1591439 h 1591439"/>
              <a:gd name="connsiteX6" fmla="*/ 0 w 1757313"/>
              <a:gd name="connsiteY6" fmla="*/ 304352 h 1591439"/>
              <a:gd name="connsiteX7" fmla="*/ 71878 w 1757313"/>
              <a:gd name="connsiteY7" fmla="*/ 256224 h 1591439"/>
              <a:gd name="connsiteX8" fmla="*/ 570965 w 1757313"/>
              <a:gd name="connsiteY8" fmla="*/ 22470 h 1591439"/>
              <a:gd name="connsiteX9" fmla="*/ 678894 w 1757313"/>
              <a:gd name="connsiteY9" fmla="*/ 880 h 1591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57313" h="1591439">
                <a:moveTo>
                  <a:pt x="678894" y="880"/>
                </a:moveTo>
                <a:cubicBezTo>
                  <a:pt x="922488" y="-15612"/>
                  <a:pt x="1106335" y="200781"/>
                  <a:pt x="1187332" y="559564"/>
                </a:cubicBezTo>
                <a:cubicBezTo>
                  <a:pt x="1381500" y="746082"/>
                  <a:pt x="1864100" y="815725"/>
                  <a:pt x="1735972" y="1141579"/>
                </a:cubicBezTo>
                <a:cubicBezTo>
                  <a:pt x="1703940" y="1223043"/>
                  <a:pt x="1655325" y="1333719"/>
                  <a:pt x="1590366" y="1453909"/>
                </a:cubicBezTo>
                <a:lnTo>
                  <a:pt x="1508824" y="1591439"/>
                </a:lnTo>
                <a:lnTo>
                  <a:pt x="0" y="1591439"/>
                </a:lnTo>
                <a:lnTo>
                  <a:pt x="0" y="304352"/>
                </a:lnTo>
                <a:lnTo>
                  <a:pt x="71878" y="256224"/>
                </a:lnTo>
                <a:cubicBezTo>
                  <a:pt x="267966" y="138399"/>
                  <a:pt x="459629" y="58846"/>
                  <a:pt x="570965" y="22470"/>
                </a:cubicBezTo>
                <a:cubicBezTo>
                  <a:pt x="608077" y="10345"/>
                  <a:pt x="644096" y="3236"/>
                  <a:pt x="678894" y="880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commondata" val="eyJoZGlkIjoiNTFiZjFhZTM5YjZkNzVlMzBhM2E4ZGRhYzIzNGE3YTMifQ==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item1.xml>��
</file>

<file path=customXml/itemProps13.xml><?xml version="1.0" encoding="utf-8"?>
<ds:datastoreItem xmlns:ds="http://schemas.openxmlformats.org/officeDocument/2006/customXml" ds:itemID="{42FCB2FC-E404-49D4-9DEE-7380C827DB86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2502</Words>
  <Application>WPS 演示</Application>
  <PresentationFormat>自定义</PresentationFormat>
  <Paragraphs>254</Paragraphs>
  <Slides>21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Arial</vt:lpstr>
      <vt:lpstr>宋体</vt:lpstr>
      <vt:lpstr>Wingdings</vt:lpstr>
      <vt:lpstr>微软雅黑</vt:lpstr>
      <vt:lpstr>Arial</vt:lpstr>
      <vt:lpstr>华文新魏</vt:lpstr>
      <vt:lpstr>华文行楷</vt:lpstr>
      <vt:lpstr>仿宋</vt:lpstr>
      <vt:lpstr>Arial Unicode MS</vt:lpstr>
      <vt:lpstr>Calibri Light</vt:lpstr>
      <vt:lpstr>Calibri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  <Manager>第一PPT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古风</dc:title>
  <dc:creator>第一PPT</dc:creator>
  <cp:keywords>www.1ppt.com</cp:keywords>
  <dc:description>www.1ppt.com</dc:description>
  <cp:lastModifiedBy>惨绿少年</cp:lastModifiedBy>
  <cp:revision>224</cp:revision>
  <dcterms:created xsi:type="dcterms:W3CDTF">2017-07-11T02:24:00Z</dcterms:created>
  <dcterms:modified xsi:type="dcterms:W3CDTF">2023-11-23T04:28:13Z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FBEE945BF0BA4717AF07AF24A0AFE4F3_12</vt:lpwstr>
  </property>
  <property fmtid="{D5CDD505-2E9C-101B-9397-08002B2CF9AE}" pid="3" name="KSOProductBuildVer">
    <vt:lpwstr>2052-12.1.0.15712</vt:lpwstr>
  </property>
</Properties>
</file>